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2" r:id="rId3"/>
    <p:sldId id="296" r:id="rId4"/>
    <p:sldId id="306" r:id="rId5"/>
    <p:sldId id="297" r:id="rId6"/>
    <p:sldId id="299" r:id="rId7"/>
    <p:sldId id="303" r:id="rId8"/>
    <p:sldId id="304" r:id="rId9"/>
    <p:sldId id="305" r:id="rId10"/>
    <p:sldId id="298" r:id="rId11"/>
    <p:sldId id="300" r:id="rId12"/>
    <p:sldId id="301" r:id="rId13"/>
    <p:sldId id="257" r:id="rId1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ovan Carlo" initials="PC" lastIdx="8" clrIdx="0">
    <p:extLst>
      <p:ext uri="{19B8F6BF-5375-455C-9EA6-DF929625EA0E}">
        <p15:presenceInfo xmlns:p15="http://schemas.microsoft.com/office/powerpoint/2012/main" userId="S-1-5-21-1862290984-799221110-619646970-100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AE02"/>
    <a:srgbClr val="4A9F68"/>
    <a:srgbClr val="EA4E43"/>
    <a:srgbClr val="F7A9A3"/>
    <a:srgbClr val="FDD5D2"/>
    <a:srgbClr val="007D80"/>
    <a:srgbClr val="286B7B"/>
    <a:srgbClr val="EFEFEF"/>
    <a:srgbClr val="00708F"/>
    <a:srgbClr val="0170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55FA00-0ACB-41A9-AA0B-C4E0695C7FD9}" v="12" dt="2024-02-15T14:51:54.9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Staša" userId="2401f8da798d8bee" providerId="Windows Live" clId="Web-{2D55FA00-0ACB-41A9-AA0B-C4E0695C7FD9}"/>
    <pc:docChg chg="modSld">
      <pc:chgData name="Michal Staša" userId="2401f8da798d8bee" providerId="Windows Live" clId="Web-{2D55FA00-0ACB-41A9-AA0B-C4E0695C7FD9}" dt="2024-02-15T14:51:53.140" v="6" actId="20577"/>
      <pc:docMkLst>
        <pc:docMk/>
      </pc:docMkLst>
      <pc:sldChg chg="modSp">
        <pc:chgData name="Michal Staša" userId="2401f8da798d8bee" providerId="Windows Live" clId="Web-{2D55FA00-0ACB-41A9-AA0B-C4E0695C7FD9}" dt="2024-02-15T14:51:53.140" v="6" actId="20577"/>
        <pc:sldMkLst>
          <pc:docMk/>
          <pc:sldMk cId="0" sldId="256"/>
        </pc:sldMkLst>
        <pc:spChg chg="mod">
          <ac:chgData name="Michal Staša" userId="2401f8da798d8bee" providerId="Windows Live" clId="Web-{2D55FA00-0ACB-41A9-AA0B-C4E0695C7FD9}" dt="2024-02-15T14:51:53.140" v="6" actId="20577"/>
          <ac:spMkLst>
            <pc:docMk/>
            <pc:sldMk cId="0" sldId="256"/>
            <ac:spMk id="12"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it-IT" sz="1800" b="1" i="0" baseline="0">
                <a:effectLst/>
              </a:rPr>
              <a:t>SECAP </a:t>
            </a:r>
            <a:r>
              <a:rPr lang="it-IT" sz="1800" b="1" i="0" baseline="0" err="1">
                <a:effectLst/>
              </a:rPr>
              <a:t>emissions</a:t>
            </a:r>
            <a:r>
              <a:rPr lang="it-IT" sz="1800" b="1" i="0" baseline="0">
                <a:effectLst/>
              </a:rPr>
              <a:t> </a:t>
            </a:r>
            <a:r>
              <a:rPr lang="it-IT" sz="1800" b="1" i="0" baseline="0" err="1">
                <a:effectLst/>
              </a:rPr>
              <a:t>reduction</a:t>
            </a:r>
            <a:r>
              <a:rPr lang="it-IT" sz="1800" b="1" i="0" baseline="0">
                <a:effectLst/>
              </a:rPr>
              <a:t> </a:t>
            </a:r>
            <a:r>
              <a:rPr lang="it-IT" sz="1800" b="1" i="0" baseline="0" err="1">
                <a:effectLst/>
              </a:rPr>
              <a:t>trajectory</a:t>
            </a:r>
            <a:r>
              <a:rPr lang="it-IT" sz="1800" b="1" i="0" baseline="0">
                <a:effectLst/>
              </a:rPr>
              <a:t> of Abano Terme (t</a:t>
            </a:r>
            <a:r>
              <a:rPr lang="it-IT" sz="1800" b="1" i="0" u="none" strike="noStrike" cap="none" baseline="0">
                <a:effectLst/>
              </a:rPr>
              <a:t>CO</a:t>
            </a:r>
            <a:r>
              <a:rPr lang="it-IT" sz="1400" b="1" i="0" u="none" strike="noStrike" cap="none" baseline="-25000">
                <a:effectLst/>
              </a:rPr>
              <a:t>2</a:t>
            </a:r>
            <a:r>
              <a:rPr lang="it-IT" sz="1400" b="1" i="0" u="none" strike="noStrike" cap="none" baseline="0">
                <a:effectLst/>
              </a:rPr>
              <a:t>e</a:t>
            </a:r>
            <a:r>
              <a:rPr lang="it-IT" sz="1800" b="1" i="0" u="none" strike="noStrike" cap="none" baseline="0">
                <a:effectLst/>
              </a:rPr>
              <a:t>)</a:t>
            </a:r>
            <a:endParaRPr lang="it-IT" sz="1800">
              <a:effectLst/>
            </a:endParaRP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manualLayout>
          <c:layoutTarget val="inner"/>
          <c:xMode val="edge"/>
          <c:yMode val="edge"/>
          <c:x val="0.12247802101076151"/>
          <c:y val="0.20110256535446466"/>
          <c:w val="0.85668103501468285"/>
          <c:h val="0.64948504139863261"/>
        </c:manualLayout>
      </c:layout>
      <c:lineChart>
        <c:grouping val="standard"/>
        <c:varyColors val="0"/>
        <c:ser>
          <c:idx val="0"/>
          <c:order val="0"/>
          <c:tx>
            <c:strRef>
              <c:f>'[Abano- 2030 targets alignment.xlsx]Abano Paesc Traiettorie'!$C$5</c:f>
              <c:strCache>
                <c:ptCount val="1"/>
                <c:pt idx="0">
                  <c:v>Obiettivo minimo del PAESC orizzonte temporale 2030</c:v>
                </c:pt>
              </c:strCache>
            </c:strRef>
          </c:tx>
          <c:spPr>
            <a:ln w="22225" cap="rnd" cmpd="sng" algn="ctr">
              <a:solidFill>
                <a:schemeClr val="accent6">
                  <a:lumMod val="60000"/>
                  <a:lumOff val="40000"/>
                </a:schemeClr>
              </a:solidFill>
              <a:round/>
            </a:ln>
            <a:effectLst/>
          </c:spPr>
          <c:marker>
            <c:symbol val="none"/>
          </c:marker>
          <c:dPt>
            <c:idx val="1"/>
            <c:marker>
              <c:symbol val="none"/>
            </c:marker>
            <c:bubble3D val="0"/>
            <c:spPr>
              <a:ln w="22225" cap="rnd" cmpd="sng" algn="ctr">
                <a:solidFill>
                  <a:schemeClr val="accent6">
                    <a:lumMod val="60000"/>
                    <a:lumOff val="40000"/>
                  </a:schemeClr>
                </a:solidFill>
                <a:round/>
              </a:ln>
              <a:effectLst/>
            </c:spPr>
            <c:extLst>
              <c:ext xmlns:c16="http://schemas.microsoft.com/office/drawing/2014/chart" uri="{C3380CC4-5D6E-409C-BE32-E72D297353CC}">
                <c16:uniqueId val="{00000001-A1AA-AC43-AFFF-298302B721C6}"/>
              </c:ext>
            </c:extLst>
          </c:dPt>
          <c:dPt>
            <c:idx val="2"/>
            <c:marker>
              <c:symbol val="none"/>
            </c:marker>
            <c:bubble3D val="0"/>
            <c:spPr>
              <a:ln w="22225" cap="rnd" cmpd="sng" algn="ctr">
                <a:solidFill>
                  <a:schemeClr val="accent6">
                    <a:lumMod val="60000"/>
                    <a:lumOff val="40000"/>
                  </a:schemeClr>
                </a:solidFill>
                <a:round/>
              </a:ln>
              <a:effectLst/>
            </c:spPr>
            <c:extLst>
              <c:ext xmlns:c16="http://schemas.microsoft.com/office/drawing/2014/chart" uri="{C3380CC4-5D6E-409C-BE32-E72D297353CC}">
                <c16:uniqueId val="{00000003-A1AA-AC43-AFFF-298302B721C6}"/>
              </c:ext>
            </c:extLst>
          </c:dPt>
          <c:dPt>
            <c:idx val="3"/>
            <c:marker>
              <c:symbol val="none"/>
            </c:marker>
            <c:bubble3D val="0"/>
            <c:spPr>
              <a:ln w="22225" cap="rnd" cmpd="sng" algn="ctr">
                <a:solidFill>
                  <a:schemeClr val="accent6">
                    <a:lumMod val="60000"/>
                    <a:lumOff val="40000"/>
                  </a:schemeClr>
                </a:solidFill>
                <a:round/>
              </a:ln>
              <a:effectLst/>
            </c:spPr>
            <c:extLst>
              <c:ext xmlns:c16="http://schemas.microsoft.com/office/drawing/2014/chart" uri="{C3380CC4-5D6E-409C-BE32-E72D297353CC}">
                <c16:uniqueId val="{00000005-A1AA-AC43-AFFF-298302B721C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'[Abano- 2030 targets alignment.xlsx]Abano Paesc Traiettorie'!$A$2:$A$5</c:f>
              <c:numCache>
                <c:formatCode>General</c:formatCode>
                <c:ptCount val="4"/>
                <c:pt idx="0">
                  <c:v>1990</c:v>
                </c:pt>
                <c:pt idx="1">
                  <c:v>2003</c:v>
                </c:pt>
                <c:pt idx="2">
                  <c:v>2018</c:v>
                </c:pt>
                <c:pt idx="3">
                  <c:v>2030</c:v>
                </c:pt>
              </c:numCache>
            </c:numRef>
          </c:cat>
          <c:val>
            <c:numRef>
              <c:f>'[Abano- 2030 targets alignment.xlsx]Abano Paesc Traiettorie'!$B$2:$B$5</c:f>
              <c:numCache>
                <c:formatCode>_-* #,##0_-;\-* #,##0_-;_-* "-"??_-;_-@_-</c:formatCode>
                <c:ptCount val="4"/>
                <c:pt idx="0">
                  <c:v>112483.96842151815</c:v>
                </c:pt>
                <c:pt idx="1">
                  <c:v>123243.30453140249</c:v>
                </c:pt>
                <c:pt idx="2">
                  <c:v>95806.222350530734</c:v>
                </c:pt>
                <c:pt idx="3">
                  <c:v>73945.982718841493</c:v>
                </c:pt>
              </c:numCache>
            </c:numRef>
          </c:val>
          <c:smooth val="0"/>
          <c:extLst>
            <c:ext xmlns:c16="http://schemas.microsoft.com/office/drawing/2014/chart" uri="{C3380CC4-5D6E-409C-BE32-E72D297353CC}">
              <c16:uniqueId val="{00000006-A1AA-AC43-AFFF-298302B721C6}"/>
            </c:ext>
          </c:extLst>
        </c:ser>
        <c:dLbls>
          <c:dLblPos val="t"/>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356194584"/>
        <c:axId val="319199736"/>
        <c:extLst>
          <c:ext xmlns:c15="http://schemas.microsoft.com/office/drawing/2012/chart" uri="{02D57815-91ED-43cb-92C2-25804820EDAC}">
            <c15:filteredLineSeries>
              <c15:ser>
                <c:idx val="1"/>
                <c:order val="1"/>
                <c:tx>
                  <c:strRef>
                    <c:extLst>
                      <c:ext uri="{02D57815-91ED-43cb-92C2-25804820EDAC}">
                        <c15:formulaRef>
                          <c15:sqref>'[Abano- 2030 targets alignment.xlsx]Abano Paesc Traiettorie'!$C$6</c15:sqref>
                        </c15:formulaRef>
                      </c:ext>
                    </c:extLst>
                    <c:strCache>
                      <c:ptCount val="1"/>
                      <c:pt idx="0">
                        <c:v>Obiettivo programmato con le Azioni del PAESC 2030</c:v>
                      </c:pt>
                    </c:strCache>
                  </c:strRef>
                </c:tx>
                <c:spPr>
                  <a:ln w="22225" cap="rnd" cmpd="sng" algn="ctr">
                    <a:solidFill>
                      <a:schemeClr val="accent6">
                        <a:lumMod val="75000"/>
                      </a:schemeClr>
                    </a:solidFill>
                    <a:round/>
                  </a:ln>
                  <a:effectLst/>
                </c:spPr>
                <c:marker>
                  <c:symbol val="none"/>
                </c:marker>
                <c:dPt>
                  <c:idx val="1"/>
                  <c:marker>
                    <c:symbol val="none"/>
                  </c:marker>
                  <c:bubble3D val="0"/>
                  <c:extLst>
                    <c:ext xmlns:c16="http://schemas.microsoft.com/office/drawing/2014/chart" uri="{C3380CC4-5D6E-409C-BE32-E72D297353CC}">
                      <c16:uniqueId val="{00000007-A1AA-AC43-AFFF-298302B721C6}"/>
                    </c:ext>
                  </c:extLst>
                </c:dPt>
                <c:dPt>
                  <c:idx val="2"/>
                  <c:marker>
                    <c:symbol val="none"/>
                  </c:marker>
                  <c:bubble3D val="0"/>
                  <c:extLst>
                    <c:ext xmlns:c16="http://schemas.microsoft.com/office/drawing/2014/chart" uri="{C3380CC4-5D6E-409C-BE32-E72D297353CC}">
                      <c16:uniqueId val="{00000008-A1AA-AC43-AFFF-298302B721C6}"/>
                    </c:ext>
                  </c:extLst>
                </c:dPt>
                <c:dPt>
                  <c:idx val="3"/>
                  <c:marker>
                    <c:symbol val="none"/>
                  </c:marker>
                  <c:bubble3D val="0"/>
                  <c:extLst>
                    <c:ext xmlns:c16="http://schemas.microsoft.com/office/drawing/2014/chart" uri="{C3380CC4-5D6E-409C-BE32-E72D297353CC}">
                      <c16:uniqueId val="{00000009-A1AA-AC43-AFFF-298302B721C6}"/>
                    </c:ext>
                  </c:extLst>
                </c:dPt>
                <c:dLbls>
                  <c:dLbl>
                    <c:idx val="0"/>
                    <c:delete val="1"/>
                    <c:extLst>
                      <c:ext uri="{CE6537A1-D6FC-4f65-9D91-7224C49458BB}"/>
                      <c:ext xmlns:c16="http://schemas.microsoft.com/office/drawing/2014/chart" uri="{C3380CC4-5D6E-409C-BE32-E72D297353CC}">
                        <c16:uniqueId val="{0000000A-A1AA-AC43-AFFF-298302B721C6}"/>
                      </c:ext>
                    </c:extLst>
                  </c:dLbl>
                  <c:dLbl>
                    <c:idx val="1"/>
                    <c:delete val="1"/>
                    <c:extLst>
                      <c:ext uri="{CE6537A1-D6FC-4f65-9D91-7224C49458BB}"/>
                      <c:ext xmlns:c16="http://schemas.microsoft.com/office/drawing/2014/chart" uri="{C3380CC4-5D6E-409C-BE32-E72D297353CC}">
                        <c16:uniqueId val="{00000007-A1AA-AC43-AFFF-298302B721C6}"/>
                      </c:ext>
                    </c:extLst>
                  </c:dLbl>
                  <c:dLbl>
                    <c:idx val="2"/>
                    <c:delete val="1"/>
                    <c:extLst>
                      <c:ext uri="{CE6537A1-D6FC-4f65-9D91-7224C49458BB}"/>
                      <c:ext xmlns:c16="http://schemas.microsoft.com/office/drawing/2014/chart" uri="{C3380CC4-5D6E-409C-BE32-E72D297353CC}">
                        <c16:uniqueId val="{00000008-A1AA-AC43-AFFF-298302B721C6}"/>
                      </c:ext>
                    </c:extLst>
                  </c:dLbl>
                  <c:dLbl>
                    <c:idx val="3"/>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9-A1AA-AC43-AFFF-298302B721C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a:solidFill>
                              <a:schemeClr val="dk1">
                                <a:lumMod val="35000"/>
                                <a:lumOff val="65000"/>
                              </a:schemeClr>
                            </a:solidFill>
                          </a:ln>
                          <a:effectLst/>
                        </c:spPr>
                      </c15:leaderLines>
                    </c:ext>
                  </c:extLst>
                </c:dLbls>
                <c:cat>
                  <c:numRef>
                    <c:extLst>
                      <c:ext uri="{02D57815-91ED-43cb-92C2-25804820EDAC}">
                        <c15:formulaRef>
                          <c15:sqref>'[Abano- 2030 targets alignment.xlsx]Abano Paesc Traiettorie'!$A$2:$A$5</c15:sqref>
                        </c15:formulaRef>
                      </c:ext>
                    </c:extLst>
                    <c:numCache>
                      <c:formatCode>General</c:formatCode>
                      <c:ptCount val="4"/>
                      <c:pt idx="0">
                        <c:v>1990</c:v>
                      </c:pt>
                      <c:pt idx="1">
                        <c:v>2003</c:v>
                      </c:pt>
                      <c:pt idx="2">
                        <c:v>2018</c:v>
                      </c:pt>
                      <c:pt idx="3">
                        <c:v>2030</c:v>
                      </c:pt>
                    </c:numCache>
                  </c:numRef>
                </c:cat>
                <c:val>
                  <c:numRef>
                    <c:extLst>
                      <c:ext uri="{02D57815-91ED-43cb-92C2-25804820EDAC}">
                        <c15:formulaRef>
                          <c15:sqref>'[Abano- 2030 targets alignment.xlsx]Abano Paesc Traiettorie'!$D$2:$D$5</c15:sqref>
                        </c15:formulaRef>
                      </c:ext>
                    </c:extLst>
                    <c:numCache>
                      <c:formatCode>_-* #,##0_-;\-* #,##0_-;_-* "-"??_-;_-@_-</c:formatCode>
                      <c:ptCount val="4"/>
                      <c:pt idx="0">
                        <c:v>1559848.96</c:v>
                      </c:pt>
                      <c:pt idx="1">
                        <c:v>2094868.4977357297</c:v>
                      </c:pt>
                      <c:pt idx="2">
                        <c:v>1310015.9110399769</c:v>
                      </c:pt>
                      <c:pt idx="3">
                        <c:v>936347.91103997687</c:v>
                      </c:pt>
                    </c:numCache>
                  </c:numRef>
                </c:val>
                <c:smooth val="0"/>
                <c:extLst>
                  <c:ext xmlns:c16="http://schemas.microsoft.com/office/drawing/2014/chart" uri="{C3380CC4-5D6E-409C-BE32-E72D297353CC}">
                    <c16:uniqueId val="{0000000B-A1AA-AC43-AFFF-298302B721C6}"/>
                  </c:ext>
                </c:extLst>
              </c15:ser>
            </c15:filteredLineSeries>
          </c:ext>
        </c:extLst>
      </c:lineChart>
      <c:catAx>
        <c:axId val="35619458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319199736"/>
        <c:crosses val="autoZero"/>
        <c:auto val="1"/>
        <c:lblAlgn val="ctr"/>
        <c:lblOffset val="100"/>
        <c:noMultiLvlLbl val="0"/>
      </c:catAx>
      <c:valAx>
        <c:axId val="319199736"/>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356194584"/>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image" Target="../media/image37.jpeg"/><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image" Target="../media/image37.jpeg"/><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3BBBC0-C6B0-4719-AB24-FA340BD01EE4}" type="doc">
      <dgm:prSet loTypeId="urn:microsoft.com/office/officeart/2008/layout/AlternatingPictureBlocks" loCatId="picture" qsTypeId="urn:microsoft.com/office/officeart/2005/8/quickstyle/simple1" qsCatId="simple" csTypeId="urn:microsoft.com/office/officeart/2005/8/colors/colorful3" csCatId="colorful" phldr="1"/>
      <dgm:spPr/>
      <dgm:t>
        <a:bodyPr/>
        <a:lstStyle/>
        <a:p>
          <a:endParaRPr lang="it-IT"/>
        </a:p>
      </dgm:t>
    </dgm:pt>
    <dgm:pt modelId="{8AB4C70C-93E0-474C-B2AB-9B69D8107E7F}">
      <dgm:prSet custT="1"/>
      <dgm:spPr>
        <a:xfrm>
          <a:off x="1248751" y="1143732"/>
          <a:ext cx="2159977" cy="976923"/>
        </a:xfrm>
        <a:prstGeom prst="rect">
          <a:avLst/>
        </a:prstGeom>
        <a:solidFill>
          <a:srgbClr val="9BBB59">
            <a:hueOff val="1875044"/>
            <a:satOff val="-2813"/>
            <a:lumOff val="-458"/>
            <a:alphaOff val="0"/>
          </a:srgbClr>
        </a:solidFill>
        <a:ln w="25400" cap="flat" cmpd="sng" algn="ctr">
          <a:solidFill>
            <a:sysClr val="window" lastClr="FFFFFF">
              <a:hueOff val="0"/>
              <a:satOff val="0"/>
              <a:lumOff val="0"/>
              <a:alphaOff val="0"/>
            </a:sysClr>
          </a:solidFill>
          <a:prstDash val="solid"/>
        </a:ln>
        <a:effectLst/>
      </dgm:spPr>
      <dgm:t>
        <a:bodyPr/>
        <a:lstStyle/>
        <a:p>
          <a:r>
            <a:rPr lang="en-US" sz="900" b="1">
              <a:solidFill>
                <a:sysClr val="window" lastClr="FFFFFF"/>
              </a:solidFill>
              <a:latin typeface="Calibri"/>
              <a:ea typeface="+mn-ea"/>
              <a:cs typeface="+mn-cs"/>
            </a:rPr>
            <a:t>Increased production of renewable energy</a:t>
          </a:r>
          <a:endParaRPr lang="it-IT" sz="900" b="1">
            <a:solidFill>
              <a:sysClr val="window" lastClr="FFFFFF"/>
            </a:solidFill>
            <a:latin typeface="Calibri"/>
            <a:ea typeface="+mn-ea"/>
            <a:cs typeface="+mn-cs"/>
          </a:endParaRPr>
        </a:p>
      </dgm:t>
    </dgm:pt>
    <dgm:pt modelId="{5BDAC15F-08B2-4684-B7A8-ECC0DF10C4E0}" type="parTrans" cxnId="{5686E760-D53F-452D-88BE-6BA8DF350020}">
      <dgm:prSet/>
      <dgm:spPr/>
      <dgm:t>
        <a:bodyPr/>
        <a:lstStyle/>
        <a:p>
          <a:endParaRPr lang="it-IT" sz="900" b="1"/>
        </a:p>
      </dgm:t>
    </dgm:pt>
    <dgm:pt modelId="{4A55FE79-4ED2-4657-B695-273FEE6F3007}" type="sibTrans" cxnId="{5686E760-D53F-452D-88BE-6BA8DF350020}">
      <dgm:prSet/>
      <dgm:spPr/>
      <dgm:t>
        <a:bodyPr/>
        <a:lstStyle/>
        <a:p>
          <a:endParaRPr lang="it-IT" sz="900" b="1"/>
        </a:p>
      </dgm:t>
    </dgm:pt>
    <dgm:pt modelId="{0E919928-444A-43B1-83FC-D9E780962C36}">
      <dgm:prSet custT="1"/>
      <dgm:spPr>
        <a:xfrm>
          <a:off x="2312621" y="2281847"/>
          <a:ext cx="2159977" cy="976923"/>
        </a:xfrm>
        <a:prstGeom prst="rect">
          <a:avLst/>
        </a:prstGeom>
        <a:solidFill>
          <a:srgbClr val="9BBB59">
            <a:hueOff val="3750088"/>
            <a:satOff val="-5627"/>
            <a:lumOff val="-915"/>
            <a:alphaOff val="0"/>
          </a:srgbClr>
        </a:solidFill>
        <a:ln w="25400" cap="flat" cmpd="sng" algn="ctr">
          <a:solidFill>
            <a:sysClr val="window" lastClr="FFFFFF">
              <a:hueOff val="0"/>
              <a:satOff val="0"/>
              <a:lumOff val="0"/>
              <a:alphaOff val="0"/>
            </a:sysClr>
          </a:solidFill>
          <a:prstDash val="solid"/>
        </a:ln>
        <a:effectLst/>
      </dgm:spPr>
      <dgm:t>
        <a:bodyPr/>
        <a:lstStyle/>
        <a:p>
          <a:r>
            <a:rPr lang="it-IT" sz="900" b="1" err="1">
              <a:solidFill>
                <a:sysClr val="window" lastClr="FFFFFF"/>
              </a:solidFill>
              <a:latin typeface="Calibri"/>
              <a:ea typeface="+mn-ea"/>
              <a:cs typeface="+mn-cs"/>
            </a:rPr>
            <a:t>Reduction</a:t>
          </a:r>
          <a:r>
            <a:rPr lang="it-IT" sz="900" b="1">
              <a:solidFill>
                <a:sysClr val="window" lastClr="FFFFFF"/>
              </a:solidFill>
              <a:latin typeface="Calibri"/>
              <a:ea typeface="+mn-ea"/>
              <a:cs typeface="+mn-cs"/>
            </a:rPr>
            <a:t> of </a:t>
          </a:r>
          <a:r>
            <a:rPr lang="it-IT" sz="900" b="1" err="1">
              <a:solidFill>
                <a:sysClr val="window" lastClr="FFFFFF"/>
              </a:solidFill>
              <a:latin typeface="Calibri"/>
              <a:ea typeface="+mn-ea"/>
              <a:cs typeface="+mn-cs"/>
            </a:rPr>
            <a:t>energy</a:t>
          </a:r>
          <a:r>
            <a:rPr lang="it-IT" sz="900" b="1">
              <a:solidFill>
                <a:sysClr val="window" lastClr="FFFFFF"/>
              </a:solidFill>
              <a:latin typeface="Calibri"/>
              <a:ea typeface="+mn-ea"/>
              <a:cs typeface="+mn-cs"/>
            </a:rPr>
            <a:t> </a:t>
          </a:r>
          <a:r>
            <a:rPr lang="it-IT" sz="900" b="1" err="1">
              <a:solidFill>
                <a:sysClr val="window" lastClr="FFFFFF"/>
              </a:solidFill>
              <a:latin typeface="Calibri"/>
              <a:ea typeface="+mn-ea"/>
              <a:cs typeface="+mn-cs"/>
            </a:rPr>
            <a:t>demand</a:t>
          </a:r>
          <a:r>
            <a:rPr lang="it-IT" sz="900" b="1">
              <a:solidFill>
                <a:sysClr val="window" lastClr="FFFFFF"/>
              </a:solidFill>
              <a:latin typeface="Calibri"/>
              <a:ea typeface="+mn-ea"/>
              <a:cs typeface="+mn-cs"/>
            </a:rPr>
            <a:t> in </a:t>
          </a:r>
          <a:r>
            <a:rPr lang="en-US" sz="900" b="1">
              <a:solidFill>
                <a:sysClr val="window" lastClr="FFFFFF"/>
              </a:solidFill>
              <a:latin typeface="Calibri"/>
              <a:ea typeface="+mn-ea"/>
              <a:cs typeface="+mn-cs"/>
            </a:rPr>
            <a:t>LA's assets, Residential, Tertiary</a:t>
          </a:r>
          <a:endParaRPr lang="it-IT" sz="900" b="1">
            <a:solidFill>
              <a:sysClr val="window" lastClr="FFFFFF"/>
            </a:solidFill>
            <a:latin typeface="Calibri"/>
            <a:ea typeface="+mn-ea"/>
            <a:cs typeface="+mn-cs"/>
          </a:endParaRPr>
        </a:p>
      </dgm:t>
    </dgm:pt>
    <dgm:pt modelId="{847E2C40-24C0-4E77-A744-0FF374B4DC38}" type="parTrans" cxnId="{B921E164-00EC-48F8-9ACD-072B6F73D8D0}">
      <dgm:prSet/>
      <dgm:spPr/>
      <dgm:t>
        <a:bodyPr/>
        <a:lstStyle/>
        <a:p>
          <a:endParaRPr lang="it-IT" sz="900" b="1"/>
        </a:p>
      </dgm:t>
    </dgm:pt>
    <dgm:pt modelId="{DDD9ADAE-F8BB-45DD-836A-AD6DE47BCD6B}" type="sibTrans" cxnId="{B921E164-00EC-48F8-9ACD-072B6F73D8D0}">
      <dgm:prSet/>
      <dgm:spPr/>
      <dgm:t>
        <a:bodyPr/>
        <a:lstStyle/>
        <a:p>
          <a:endParaRPr lang="it-IT" sz="900" b="1"/>
        </a:p>
      </dgm:t>
    </dgm:pt>
    <dgm:pt modelId="{001C17F3-5222-4488-88F9-49F300ECE66C}">
      <dgm:prSet custT="1"/>
      <dgm:spPr>
        <a:xfrm>
          <a:off x="1248751" y="3419963"/>
          <a:ext cx="2159977" cy="976923"/>
        </a:xfrm>
        <a:prstGeom prst="rect">
          <a:avLst/>
        </a:prstGeom>
        <a:solidFill>
          <a:srgbClr val="9BBB59">
            <a:hueOff val="5625132"/>
            <a:satOff val="-8440"/>
            <a:lumOff val="-1373"/>
            <a:alphaOff val="0"/>
          </a:srgbClr>
        </a:solidFill>
        <a:ln w="25400" cap="flat" cmpd="sng" algn="ctr">
          <a:solidFill>
            <a:sysClr val="window" lastClr="FFFFFF">
              <a:hueOff val="0"/>
              <a:satOff val="0"/>
              <a:lumOff val="0"/>
              <a:alphaOff val="0"/>
            </a:sysClr>
          </a:solidFill>
          <a:prstDash val="solid"/>
        </a:ln>
        <a:effectLst/>
      </dgm:spPr>
      <dgm:t>
        <a:bodyPr/>
        <a:lstStyle/>
        <a:p>
          <a:r>
            <a:rPr lang="en-US" sz="900" b="1">
              <a:solidFill>
                <a:sysClr val="window" lastClr="FFFFFF"/>
              </a:solidFill>
              <a:latin typeface="Calibri"/>
              <a:ea typeface="+mn-ea"/>
              <a:cs typeface="+mn-cs"/>
            </a:rPr>
            <a:t>Increased resilience to climate change</a:t>
          </a:r>
          <a:endParaRPr lang="it-IT" sz="900" b="1">
            <a:solidFill>
              <a:sysClr val="window" lastClr="FFFFFF"/>
            </a:solidFill>
            <a:latin typeface="Calibri"/>
            <a:ea typeface="+mn-ea"/>
            <a:cs typeface="+mn-cs"/>
          </a:endParaRPr>
        </a:p>
      </dgm:t>
    </dgm:pt>
    <dgm:pt modelId="{8C6FAB44-4B13-4CA1-AD57-5F07B9901554}" type="parTrans" cxnId="{A595813E-D2C5-4F54-A273-A24868B92E15}">
      <dgm:prSet/>
      <dgm:spPr/>
      <dgm:t>
        <a:bodyPr/>
        <a:lstStyle/>
        <a:p>
          <a:endParaRPr lang="it-IT" sz="900" b="1"/>
        </a:p>
      </dgm:t>
    </dgm:pt>
    <dgm:pt modelId="{88747884-7867-4703-AA15-81025A9E7C7E}" type="sibTrans" cxnId="{A595813E-D2C5-4F54-A273-A24868B92E15}">
      <dgm:prSet/>
      <dgm:spPr/>
      <dgm:t>
        <a:bodyPr/>
        <a:lstStyle/>
        <a:p>
          <a:endParaRPr lang="it-IT" sz="900" b="1"/>
        </a:p>
      </dgm:t>
    </dgm:pt>
    <dgm:pt modelId="{3AF5AD1F-78A1-4435-AAA6-F5EF22C06E1D}">
      <dgm:prSet custT="1"/>
      <dgm:spPr>
        <a:xfrm>
          <a:off x="2312621" y="6834310"/>
          <a:ext cx="2159977" cy="976923"/>
        </a:xfrm>
        <a:prstGeom prst="rect">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gm:spPr>
      <dgm:t>
        <a:bodyPr/>
        <a:lstStyle/>
        <a:p>
          <a:r>
            <a:rPr lang="en-US" sz="900" b="1">
              <a:solidFill>
                <a:sysClr val="window" lastClr="FFFFFF"/>
              </a:solidFill>
              <a:latin typeface="Calibri"/>
              <a:ea typeface="+mn-ea"/>
              <a:cs typeface="+mn-cs"/>
            </a:rPr>
            <a:t>Grants and funds to support projects for sustainability and resilience</a:t>
          </a:r>
          <a:endParaRPr lang="it-IT" sz="900" b="1">
            <a:solidFill>
              <a:sysClr val="window" lastClr="FFFFFF"/>
            </a:solidFill>
            <a:latin typeface="Calibri"/>
            <a:ea typeface="+mn-ea"/>
            <a:cs typeface="+mn-cs"/>
          </a:endParaRPr>
        </a:p>
      </dgm:t>
    </dgm:pt>
    <dgm:pt modelId="{EB20BF6D-1635-4B0E-B10E-323AE419BEEE}" type="parTrans" cxnId="{B3F405F0-E730-46E4-8281-4EDF38146F61}">
      <dgm:prSet/>
      <dgm:spPr/>
      <dgm:t>
        <a:bodyPr/>
        <a:lstStyle/>
        <a:p>
          <a:endParaRPr lang="it-IT" sz="900" b="1"/>
        </a:p>
      </dgm:t>
    </dgm:pt>
    <dgm:pt modelId="{CB18DCA4-399C-4097-BC7A-355D52DA48BA}" type="sibTrans" cxnId="{B3F405F0-E730-46E4-8281-4EDF38146F61}">
      <dgm:prSet/>
      <dgm:spPr/>
      <dgm:t>
        <a:bodyPr/>
        <a:lstStyle/>
        <a:p>
          <a:endParaRPr lang="it-IT" sz="900" b="1"/>
        </a:p>
      </dgm:t>
    </dgm:pt>
    <dgm:pt modelId="{73E670FD-6611-437E-8F78-9728BCD7ED27}">
      <dgm:prSet custT="1"/>
      <dgm:spPr>
        <a:xfrm>
          <a:off x="2312621" y="4558078"/>
          <a:ext cx="2159977" cy="976923"/>
        </a:xfrm>
        <a:prstGeom prst="rect">
          <a:avLst/>
        </a:prstGeom>
        <a:solidFill>
          <a:srgbClr val="9BBB59">
            <a:hueOff val="7500176"/>
            <a:satOff val="-11253"/>
            <a:lumOff val="-1830"/>
            <a:alphaOff val="0"/>
          </a:srgbClr>
        </a:solidFill>
        <a:ln w="25400" cap="flat" cmpd="sng" algn="ctr">
          <a:solidFill>
            <a:sysClr val="window" lastClr="FFFFFF">
              <a:hueOff val="0"/>
              <a:satOff val="0"/>
              <a:lumOff val="0"/>
              <a:alphaOff val="0"/>
            </a:sysClr>
          </a:solidFill>
          <a:prstDash val="solid"/>
        </a:ln>
        <a:effectLst/>
      </dgm:spPr>
      <dgm:t>
        <a:bodyPr/>
        <a:lstStyle/>
        <a:p>
          <a:r>
            <a:rPr lang="en-US" sz="900" b="1">
              <a:solidFill>
                <a:sysClr val="window" lastClr="FFFFFF"/>
              </a:solidFill>
              <a:latin typeface="Calibri"/>
              <a:ea typeface="+mn-ea"/>
              <a:cs typeface="+mn-cs"/>
            </a:rPr>
            <a:t>Development of Renewable Energy Communities</a:t>
          </a:r>
          <a:endParaRPr lang="it-IT" sz="900" b="1">
            <a:solidFill>
              <a:sysClr val="window" lastClr="FFFFFF"/>
            </a:solidFill>
            <a:latin typeface="Calibri"/>
            <a:ea typeface="+mn-ea"/>
            <a:cs typeface="+mn-cs"/>
          </a:endParaRPr>
        </a:p>
      </dgm:t>
    </dgm:pt>
    <dgm:pt modelId="{A786AD4D-3A6F-49ED-9122-309EE2111DC2}" type="parTrans" cxnId="{B69EB802-60B0-4A9F-B920-9EEEA550A8FE}">
      <dgm:prSet/>
      <dgm:spPr/>
      <dgm:t>
        <a:bodyPr/>
        <a:lstStyle/>
        <a:p>
          <a:endParaRPr lang="it-IT" sz="900"/>
        </a:p>
      </dgm:t>
    </dgm:pt>
    <dgm:pt modelId="{FBF7CB24-96A0-42A6-88F1-A38A4F86E9DC}" type="sibTrans" cxnId="{B69EB802-60B0-4A9F-B920-9EEEA550A8FE}">
      <dgm:prSet/>
      <dgm:spPr/>
      <dgm:t>
        <a:bodyPr/>
        <a:lstStyle/>
        <a:p>
          <a:endParaRPr lang="it-IT" sz="900"/>
        </a:p>
      </dgm:t>
    </dgm:pt>
    <dgm:pt modelId="{95A760DB-167B-4858-9CF1-A60886ED0992}">
      <dgm:prSet phldrT="[Testo]" custT="1"/>
      <dgm:spPr>
        <a:xfrm>
          <a:off x="2312621" y="5616"/>
          <a:ext cx="2159977" cy="976923"/>
        </a:xfrm>
        <a:prstGeom prst="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it-IT" sz="900" b="1" err="1">
              <a:solidFill>
                <a:sysClr val="window" lastClr="FFFFFF"/>
              </a:solidFill>
              <a:latin typeface="Calibri"/>
              <a:ea typeface="+mn-ea"/>
              <a:cs typeface="+mn-cs"/>
            </a:rPr>
            <a:t>Reduction</a:t>
          </a:r>
          <a:r>
            <a:rPr lang="it-IT" sz="900" b="1">
              <a:solidFill>
                <a:sysClr val="window" lastClr="FFFFFF"/>
              </a:solidFill>
              <a:latin typeface="Calibri"/>
              <a:ea typeface="+mn-ea"/>
              <a:cs typeface="+mn-cs"/>
            </a:rPr>
            <a:t> of </a:t>
          </a:r>
          <a:r>
            <a:rPr lang="it-IT" sz="900" b="1" err="1">
              <a:solidFill>
                <a:sysClr val="window" lastClr="FFFFFF"/>
              </a:solidFill>
              <a:latin typeface="Calibri"/>
              <a:ea typeface="+mn-ea"/>
              <a:cs typeface="+mn-cs"/>
            </a:rPr>
            <a:t>transport</a:t>
          </a:r>
          <a:r>
            <a:rPr lang="it-IT" sz="900" b="1">
              <a:solidFill>
                <a:sysClr val="window" lastClr="FFFFFF"/>
              </a:solidFill>
              <a:latin typeface="Calibri"/>
              <a:ea typeface="+mn-ea"/>
              <a:cs typeface="+mn-cs"/>
            </a:rPr>
            <a:t> </a:t>
          </a:r>
          <a:r>
            <a:rPr lang="it-IT" sz="900" b="1" err="1">
              <a:solidFill>
                <a:sysClr val="window" lastClr="FFFFFF"/>
              </a:solidFill>
              <a:latin typeface="Calibri"/>
              <a:ea typeface="+mn-ea"/>
              <a:cs typeface="+mn-cs"/>
            </a:rPr>
            <a:t>emissions</a:t>
          </a:r>
          <a:endParaRPr lang="it-IT" sz="900" b="1">
            <a:solidFill>
              <a:sysClr val="window" lastClr="FFFFFF"/>
            </a:solidFill>
            <a:latin typeface="Calibri"/>
            <a:ea typeface="+mn-ea"/>
            <a:cs typeface="+mn-cs"/>
          </a:endParaRPr>
        </a:p>
      </dgm:t>
    </dgm:pt>
    <dgm:pt modelId="{4965E96A-45B6-4686-887B-1398734810D6}" type="sibTrans" cxnId="{E18ED846-3A0C-4F9B-875D-E8C79DD903CC}">
      <dgm:prSet/>
      <dgm:spPr/>
      <dgm:t>
        <a:bodyPr/>
        <a:lstStyle/>
        <a:p>
          <a:endParaRPr lang="it-IT" sz="900" b="1"/>
        </a:p>
      </dgm:t>
    </dgm:pt>
    <dgm:pt modelId="{3BD200FB-A23E-4886-BCED-91BE146D811C}" type="parTrans" cxnId="{E18ED846-3A0C-4F9B-875D-E8C79DD903CC}">
      <dgm:prSet/>
      <dgm:spPr/>
      <dgm:t>
        <a:bodyPr/>
        <a:lstStyle/>
        <a:p>
          <a:endParaRPr lang="it-IT" sz="900" b="1"/>
        </a:p>
      </dgm:t>
    </dgm:pt>
    <dgm:pt modelId="{75220991-89EF-4DB5-9DE1-45A0F73213AA}">
      <dgm:prSet custT="1"/>
      <dgm:spPr>
        <a:xfrm>
          <a:off x="1248751" y="5696194"/>
          <a:ext cx="2159977" cy="976923"/>
        </a:xfrm>
        <a:prstGeom prst="rect">
          <a:avLst/>
        </a:prstGeom>
        <a:solidFill>
          <a:srgbClr val="9BBB59">
            <a:hueOff val="9375220"/>
            <a:satOff val="-14067"/>
            <a:lumOff val="-2288"/>
            <a:alphaOff val="0"/>
          </a:srgbClr>
        </a:solidFill>
        <a:ln w="25400" cap="flat" cmpd="sng" algn="ctr">
          <a:solidFill>
            <a:sysClr val="window" lastClr="FFFFFF">
              <a:hueOff val="0"/>
              <a:satOff val="0"/>
              <a:lumOff val="0"/>
              <a:alphaOff val="0"/>
            </a:sysClr>
          </a:solidFill>
          <a:prstDash val="solid"/>
        </a:ln>
        <a:effectLst/>
      </dgm:spPr>
      <dgm:t>
        <a:bodyPr/>
        <a:lstStyle/>
        <a:p>
          <a:r>
            <a:rPr lang="it-IT" sz="900" b="1" err="1">
              <a:solidFill>
                <a:sysClr val="window" lastClr="FFFFFF"/>
              </a:solidFill>
              <a:latin typeface="Calibri"/>
              <a:ea typeface="+mn-ea"/>
              <a:cs typeface="+mn-cs"/>
            </a:rPr>
            <a:t>Fight</a:t>
          </a:r>
          <a:r>
            <a:rPr lang="it-IT" sz="900" b="1">
              <a:solidFill>
                <a:sysClr val="window" lastClr="FFFFFF"/>
              </a:solidFill>
              <a:latin typeface="Calibri"/>
              <a:ea typeface="+mn-ea"/>
              <a:cs typeface="+mn-cs"/>
            </a:rPr>
            <a:t> </a:t>
          </a:r>
          <a:r>
            <a:rPr lang="it-IT" sz="900" b="1" err="1">
              <a:solidFill>
                <a:sysClr val="window" lastClr="FFFFFF"/>
              </a:solidFill>
              <a:latin typeface="Calibri"/>
              <a:ea typeface="+mn-ea"/>
              <a:cs typeface="+mn-cs"/>
            </a:rPr>
            <a:t>against</a:t>
          </a:r>
          <a:r>
            <a:rPr lang="it-IT" sz="900" b="1">
              <a:solidFill>
                <a:sysClr val="window" lastClr="FFFFFF"/>
              </a:solidFill>
              <a:latin typeface="Calibri"/>
              <a:ea typeface="+mn-ea"/>
              <a:cs typeface="+mn-cs"/>
            </a:rPr>
            <a:t> </a:t>
          </a:r>
          <a:r>
            <a:rPr lang="it-IT" sz="900" b="1" err="1">
              <a:solidFill>
                <a:sysClr val="window" lastClr="FFFFFF"/>
              </a:solidFill>
              <a:latin typeface="Calibri"/>
              <a:ea typeface="+mn-ea"/>
              <a:cs typeface="+mn-cs"/>
            </a:rPr>
            <a:t>energy</a:t>
          </a:r>
          <a:r>
            <a:rPr lang="it-IT" sz="900" b="1">
              <a:solidFill>
                <a:sysClr val="window" lastClr="FFFFFF"/>
              </a:solidFill>
              <a:latin typeface="Calibri"/>
              <a:ea typeface="+mn-ea"/>
              <a:cs typeface="+mn-cs"/>
            </a:rPr>
            <a:t> </a:t>
          </a:r>
          <a:r>
            <a:rPr lang="it-IT" sz="900" b="1" err="1">
              <a:solidFill>
                <a:sysClr val="window" lastClr="FFFFFF"/>
              </a:solidFill>
              <a:latin typeface="Calibri"/>
              <a:ea typeface="+mn-ea"/>
              <a:cs typeface="+mn-cs"/>
            </a:rPr>
            <a:t>poverty</a:t>
          </a:r>
          <a:endParaRPr lang="it-IT" sz="900" b="1">
            <a:solidFill>
              <a:sysClr val="window" lastClr="FFFFFF"/>
            </a:solidFill>
            <a:latin typeface="Calibri"/>
            <a:ea typeface="+mn-ea"/>
            <a:cs typeface="+mn-cs"/>
          </a:endParaRPr>
        </a:p>
      </dgm:t>
    </dgm:pt>
    <dgm:pt modelId="{AD04304A-0C76-4EC1-834F-5E279875CFCB}" type="parTrans" cxnId="{3F9B1E99-D48D-4C86-B434-47C886990992}">
      <dgm:prSet/>
      <dgm:spPr/>
      <dgm:t>
        <a:bodyPr/>
        <a:lstStyle/>
        <a:p>
          <a:endParaRPr lang="it-IT" sz="900"/>
        </a:p>
      </dgm:t>
    </dgm:pt>
    <dgm:pt modelId="{BF8F8539-1F2D-44D5-99FE-732A9B43DEAA}" type="sibTrans" cxnId="{3F9B1E99-D48D-4C86-B434-47C886990992}">
      <dgm:prSet/>
      <dgm:spPr/>
      <dgm:t>
        <a:bodyPr/>
        <a:lstStyle/>
        <a:p>
          <a:endParaRPr lang="it-IT" sz="900"/>
        </a:p>
      </dgm:t>
    </dgm:pt>
    <dgm:pt modelId="{4A949DE0-7FEB-4303-9A0D-B3BD9D64B7C2}" type="pres">
      <dgm:prSet presAssocID="{5A3BBBC0-C6B0-4719-AB24-FA340BD01EE4}" presName="linearFlow" presStyleCnt="0">
        <dgm:presLayoutVars>
          <dgm:dir/>
          <dgm:resizeHandles val="exact"/>
        </dgm:presLayoutVars>
      </dgm:prSet>
      <dgm:spPr/>
    </dgm:pt>
    <dgm:pt modelId="{076BC23C-7F98-4FFB-A67B-447455040DDC}" type="pres">
      <dgm:prSet presAssocID="{95A760DB-167B-4858-9CF1-A60886ED0992}" presName="comp" presStyleCnt="0"/>
      <dgm:spPr/>
    </dgm:pt>
    <dgm:pt modelId="{CBC3476C-6A8F-472F-8D5E-8824C93FA8ED}" type="pres">
      <dgm:prSet presAssocID="{95A760DB-167B-4858-9CF1-A60886ED0992}" presName="rect2" presStyleLbl="node1" presStyleIdx="0" presStyleCnt="7">
        <dgm:presLayoutVars>
          <dgm:bulletEnabled val="1"/>
        </dgm:presLayoutVars>
      </dgm:prSet>
      <dgm:spPr/>
    </dgm:pt>
    <dgm:pt modelId="{7848AD75-B009-46EC-9DFC-BF60F1173F22}" type="pres">
      <dgm:prSet presAssocID="{95A760DB-167B-4858-9CF1-A60886ED0992}" presName="rect1" presStyleLbl="lnNode1" presStyleIdx="0" presStyleCnt="7"/>
      <dgm:spPr>
        <a:xfrm>
          <a:off x="1248751" y="5616"/>
          <a:ext cx="967153" cy="97692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gm:spPr>
    </dgm:pt>
    <dgm:pt modelId="{CB7287F2-71D9-4AC5-8F80-E54CF042F6EF}" type="pres">
      <dgm:prSet presAssocID="{4965E96A-45B6-4686-887B-1398734810D6}" presName="sibTrans" presStyleCnt="0"/>
      <dgm:spPr/>
    </dgm:pt>
    <dgm:pt modelId="{3197CCAC-10B5-4AD4-9A4C-8AFBB093F125}" type="pres">
      <dgm:prSet presAssocID="{8AB4C70C-93E0-474C-B2AB-9B69D8107E7F}" presName="comp" presStyleCnt="0"/>
      <dgm:spPr/>
    </dgm:pt>
    <dgm:pt modelId="{829E547F-54FF-41A9-B8E5-4187429C0F37}" type="pres">
      <dgm:prSet presAssocID="{8AB4C70C-93E0-474C-B2AB-9B69D8107E7F}" presName="rect2" presStyleLbl="node1" presStyleIdx="1" presStyleCnt="7">
        <dgm:presLayoutVars>
          <dgm:bulletEnabled val="1"/>
        </dgm:presLayoutVars>
      </dgm:prSet>
      <dgm:spPr/>
    </dgm:pt>
    <dgm:pt modelId="{8A6DB7BF-073D-45F6-B608-EB984ADF0E2F}" type="pres">
      <dgm:prSet presAssocID="{8AB4C70C-93E0-474C-B2AB-9B69D8107E7F}" presName="rect1" presStyleLbl="lnNode1" presStyleIdx="1" presStyleCnt="7"/>
      <dgm:spPr>
        <a:xfrm>
          <a:off x="3505444" y="1143732"/>
          <a:ext cx="967153" cy="97692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gm:spPr>
    </dgm:pt>
    <dgm:pt modelId="{544B96B9-BD7C-431E-9824-020EF00CAABE}" type="pres">
      <dgm:prSet presAssocID="{4A55FE79-4ED2-4657-B695-273FEE6F3007}" presName="sibTrans" presStyleCnt="0"/>
      <dgm:spPr/>
    </dgm:pt>
    <dgm:pt modelId="{AED04F3B-FB30-4AEE-B22C-807A889CFA08}" type="pres">
      <dgm:prSet presAssocID="{0E919928-444A-43B1-83FC-D9E780962C36}" presName="comp" presStyleCnt="0"/>
      <dgm:spPr/>
    </dgm:pt>
    <dgm:pt modelId="{D388A500-E5AE-4C1B-8E48-52995BFE79F8}" type="pres">
      <dgm:prSet presAssocID="{0E919928-444A-43B1-83FC-D9E780962C36}" presName="rect2" presStyleLbl="node1" presStyleIdx="2" presStyleCnt="7">
        <dgm:presLayoutVars>
          <dgm:bulletEnabled val="1"/>
        </dgm:presLayoutVars>
      </dgm:prSet>
      <dgm:spPr/>
    </dgm:pt>
    <dgm:pt modelId="{3BF51611-5A4F-4F23-B11D-734E97DFBEF4}" type="pres">
      <dgm:prSet presAssocID="{0E919928-444A-43B1-83FC-D9E780962C36}" presName="rect1" presStyleLbl="lnNode1" presStyleIdx="2" presStyleCnt="7"/>
      <dgm:spPr>
        <a:xfrm>
          <a:off x="1248751" y="2281847"/>
          <a:ext cx="967153" cy="97692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gm:spPr>
    </dgm:pt>
    <dgm:pt modelId="{2D582947-C33B-4A55-B04A-8A8B4ABCA600}" type="pres">
      <dgm:prSet presAssocID="{DDD9ADAE-F8BB-45DD-836A-AD6DE47BCD6B}" presName="sibTrans" presStyleCnt="0"/>
      <dgm:spPr/>
    </dgm:pt>
    <dgm:pt modelId="{D9134DA9-D8DB-49A5-AC3E-5BC4505D3D5B}" type="pres">
      <dgm:prSet presAssocID="{001C17F3-5222-4488-88F9-49F300ECE66C}" presName="comp" presStyleCnt="0"/>
      <dgm:spPr/>
    </dgm:pt>
    <dgm:pt modelId="{853F8A04-8E44-468D-AB8D-BCCF146A6A74}" type="pres">
      <dgm:prSet presAssocID="{001C17F3-5222-4488-88F9-49F300ECE66C}" presName="rect2" presStyleLbl="node1" presStyleIdx="3" presStyleCnt="7">
        <dgm:presLayoutVars>
          <dgm:bulletEnabled val="1"/>
        </dgm:presLayoutVars>
      </dgm:prSet>
      <dgm:spPr/>
    </dgm:pt>
    <dgm:pt modelId="{59A030B4-2DBC-4752-8E7E-9FD5DFB7A168}" type="pres">
      <dgm:prSet presAssocID="{001C17F3-5222-4488-88F9-49F300ECE66C}" presName="rect1" presStyleLbl="lnNode1" presStyleIdx="3" presStyleCnt="7"/>
      <dgm:spPr>
        <a:xfrm>
          <a:off x="3505444" y="3419963"/>
          <a:ext cx="967153" cy="976923"/>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000" r="-1000"/>
          </a:stretch>
        </a:blipFill>
        <a:ln w="25400" cap="flat" cmpd="sng" algn="ctr">
          <a:solidFill>
            <a:sysClr val="window" lastClr="FFFFFF">
              <a:hueOff val="0"/>
              <a:satOff val="0"/>
              <a:lumOff val="0"/>
              <a:alphaOff val="0"/>
            </a:sysClr>
          </a:solidFill>
          <a:prstDash val="solid"/>
        </a:ln>
        <a:effectLst/>
      </dgm:spPr>
    </dgm:pt>
    <dgm:pt modelId="{A8E62CF9-9973-42AC-B4DE-31A57D5E0A20}" type="pres">
      <dgm:prSet presAssocID="{88747884-7867-4703-AA15-81025A9E7C7E}" presName="sibTrans" presStyleCnt="0"/>
      <dgm:spPr/>
    </dgm:pt>
    <dgm:pt modelId="{541F99AD-206F-45A0-876A-0A65659E05BA}" type="pres">
      <dgm:prSet presAssocID="{73E670FD-6611-437E-8F78-9728BCD7ED27}" presName="comp" presStyleCnt="0"/>
      <dgm:spPr/>
    </dgm:pt>
    <dgm:pt modelId="{C6647421-76F8-4E88-ACF2-A3F15532240E}" type="pres">
      <dgm:prSet presAssocID="{73E670FD-6611-437E-8F78-9728BCD7ED27}" presName="rect2" presStyleLbl="node1" presStyleIdx="4" presStyleCnt="7">
        <dgm:presLayoutVars>
          <dgm:bulletEnabled val="1"/>
        </dgm:presLayoutVars>
      </dgm:prSet>
      <dgm:spPr/>
    </dgm:pt>
    <dgm:pt modelId="{B95A51AE-C329-41B5-89C3-CBC0C9C8A41F}" type="pres">
      <dgm:prSet presAssocID="{73E670FD-6611-437E-8F78-9728BCD7ED27}" presName="rect1" presStyleLbl="lnNode1" presStyleIdx="4" presStyleCnt="7"/>
      <dgm:spPr>
        <a:xfrm>
          <a:off x="1248751" y="4558078"/>
          <a:ext cx="967153" cy="97692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gm:spPr>
    </dgm:pt>
    <dgm:pt modelId="{EA9DA38B-26DD-44EE-9BA8-4BA73DFE797A}" type="pres">
      <dgm:prSet presAssocID="{FBF7CB24-96A0-42A6-88F1-A38A4F86E9DC}" presName="sibTrans" presStyleCnt="0"/>
      <dgm:spPr/>
    </dgm:pt>
    <dgm:pt modelId="{55871857-C97C-4F18-B00F-C6929BBAA648}" type="pres">
      <dgm:prSet presAssocID="{75220991-89EF-4DB5-9DE1-45A0F73213AA}" presName="comp" presStyleCnt="0"/>
      <dgm:spPr/>
    </dgm:pt>
    <dgm:pt modelId="{96AC0F20-757D-42D3-A7B9-D06FD6F4A20C}" type="pres">
      <dgm:prSet presAssocID="{75220991-89EF-4DB5-9DE1-45A0F73213AA}" presName="rect2" presStyleLbl="node1" presStyleIdx="5" presStyleCnt="7">
        <dgm:presLayoutVars>
          <dgm:bulletEnabled val="1"/>
        </dgm:presLayoutVars>
      </dgm:prSet>
      <dgm:spPr/>
    </dgm:pt>
    <dgm:pt modelId="{8CD9B398-77D7-4851-9080-49F4D360946E}" type="pres">
      <dgm:prSet presAssocID="{75220991-89EF-4DB5-9DE1-45A0F73213AA}" presName="rect1" presStyleLbl="lnNode1" presStyleIdx="5" presStyleCnt="7"/>
      <dgm:spPr>
        <a:xfrm>
          <a:off x="3505444" y="5696194"/>
          <a:ext cx="967153" cy="976923"/>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gm:spPr>
    </dgm:pt>
    <dgm:pt modelId="{D96F9F1C-D8F8-479A-AF66-1C611A2E118A}" type="pres">
      <dgm:prSet presAssocID="{BF8F8539-1F2D-44D5-99FE-732A9B43DEAA}" presName="sibTrans" presStyleCnt="0"/>
      <dgm:spPr/>
    </dgm:pt>
    <dgm:pt modelId="{4D5C30EC-0165-4E11-9A4E-A997591DE6D2}" type="pres">
      <dgm:prSet presAssocID="{3AF5AD1F-78A1-4435-AAA6-F5EF22C06E1D}" presName="comp" presStyleCnt="0"/>
      <dgm:spPr/>
    </dgm:pt>
    <dgm:pt modelId="{4D59DF16-18B9-4EA3-9F3D-503012752755}" type="pres">
      <dgm:prSet presAssocID="{3AF5AD1F-78A1-4435-AAA6-F5EF22C06E1D}" presName="rect2" presStyleLbl="node1" presStyleIdx="6" presStyleCnt="7">
        <dgm:presLayoutVars>
          <dgm:bulletEnabled val="1"/>
        </dgm:presLayoutVars>
      </dgm:prSet>
      <dgm:spPr/>
    </dgm:pt>
    <dgm:pt modelId="{9C1FBF30-D4AB-4226-BE07-DBD47C988628}" type="pres">
      <dgm:prSet presAssocID="{3AF5AD1F-78A1-4435-AAA6-F5EF22C06E1D}" presName="rect1" presStyleLbl="lnNode1" presStyleIdx="6" presStyleCnt="7"/>
      <dgm:spPr>
        <a:xfrm>
          <a:off x="1248751" y="6834310"/>
          <a:ext cx="967153" cy="97692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45000" r="-45000"/>
          </a:stretch>
        </a:blipFill>
        <a:ln w="25400" cap="flat" cmpd="sng" algn="ctr">
          <a:solidFill>
            <a:sysClr val="window" lastClr="FFFFFF">
              <a:hueOff val="0"/>
              <a:satOff val="0"/>
              <a:lumOff val="0"/>
              <a:alphaOff val="0"/>
            </a:sysClr>
          </a:solidFill>
          <a:prstDash val="solid"/>
        </a:ln>
        <a:effectLst/>
      </dgm:spPr>
    </dgm:pt>
  </dgm:ptLst>
  <dgm:cxnLst>
    <dgm:cxn modelId="{B69EB802-60B0-4A9F-B920-9EEEA550A8FE}" srcId="{5A3BBBC0-C6B0-4719-AB24-FA340BD01EE4}" destId="{73E670FD-6611-437E-8F78-9728BCD7ED27}" srcOrd="4" destOrd="0" parTransId="{A786AD4D-3A6F-49ED-9122-309EE2111DC2}" sibTransId="{FBF7CB24-96A0-42A6-88F1-A38A4F86E9DC}"/>
    <dgm:cxn modelId="{7F0D8D16-070C-4684-AE2F-8445809A2066}" type="presOf" srcId="{8AB4C70C-93E0-474C-B2AB-9B69D8107E7F}" destId="{829E547F-54FF-41A9-B8E5-4187429C0F37}" srcOrd="0" destOrd="0" presId="urn:microsoft.com/office/officeart/2008/layout/AlternatingPictureBlocks"/>
    <dgm:cxn modelId="{D3B4A216-E7CF-4B44-A7AE-BF788F04523C}" type="presOf" srcId="{75220991-89EF-4DB5-9DE1-45A0F73213AA}" destId="{96AC0F20-757D-42D3-A7B9-D06FD6F4A20C}" srcOrd="0" destOrd="0" presId="urn:microsoft.com/office/officeart/2008/layout/AlternatingPictureBlocks"/>
    <dgm:cxn modelId="{69437A2D-90E8-4239-B9D7-23D50E171062}" type="presOf" srcId="{3AF5AD1F-78A1-4435-AAA6-F5EF22C06E1D}" destId="{4D59DF16-18B9-4EA3-9F3D-503012752755}" srcOrd="0" destOrd="0" presId="urn:microsoft.com/office/officeart/2008/layout/AlternatingPictureBlocks"/>
    <dgm:cxn modelId="{A595813E-D2C5-4F54-A273-A24868B92E15}" srcId="{5A3BBBC0-C6B0-4719-AB24-FA340BD01EE4}" destId="{001C17F3-5222-4488-88F9-49F300ECE66C}" srcOrd="3" destOrd="0" parTransId="{8C6FAB44-4B13-4CA1-AD57-5F07B9901554}" sibTransId="{88747884-7867-4703-AA15-81025A9E7C7E}"/>
    <dgm:cxn modelId="{5686E760-D53F-452D-88BE-6BA8DF350020}" srcId="{5A3BBBC0-C6B0-4719-AB24-FA340BD01EE4}" destId="{8AB4C70C-93E0-474C-B2AB-9B69D8107E7F}" srcOrd="1" destOrd="0" parTransId="{5BDAC15F-08B2-4684-B7A8-ECC0DF10C4E0}" sibTransId="{4A55FE79-4ED2-4657-B695-273FEE6F3007}"/>
    <dgm:cxn modelId="{B921E164-00EC-48F8-9ACD-072B6F73D8D0}" srcId="{5A3BBBC0-C6B0-4719-AB24-FA340BD01EE4}" destId="{0E919928-444A-43B1-83FC-D9E780962C36}" srcOrd="2" destOrd="0" parTransId="{847E2C40-24C0-4E77-A744-0FF374B4DC38}" sibTransId="{DDD9ADAE-F8BB-45DD-836A-AD6DE47BCD6B}"/>
    <dgm:cxn modelId="{E18ED846-3A0C-4F9B-875D-E8C79DD903CC}" srcId="{5A3BBBC0-C6B0-4719-AB24-FA340BD01EE4}" destId="{95A760DB-167B-4858-9CF1-A60886ED0992}" srcOrd="0" destOrd="0" parTransId="{3BD200FB-A23E-4886-BCED-91BE146D811C}" sibTransId="{4965E96A-45B6-4686-887B-1398734810D6}"/>
    <dgm:cxn modelId="{56194295-7493-4860-888E-F9F9A7228CF7}" type="presOf" srcId="{001C17F3-5222-4488-88F9-49F300ECE66C}" destId="{853F8A04-8E44-468D-AB8D-BCCF146A6A74}" srcOrd="0" destOrd="0" presId="urn:microsoft.com/office/officeart/2008/layout/AlternatingPictureBlocks"/>
    <dgm:cxn modelId="{3F9B1E99-D48D-4C86-B434-47C886990992}" srcId="{5A3BBBC0-C6B0-4719-AB24-FA340BD01EE4}" destId="{75220991-89EF-4DB5-9DE1-45A0F73213AA}" srcOrd="5" destOrd="0" parTransId="{AD04304A-0C76-4EC1-834F-5E279875CFCB}" sibTransId="{BF8F8539-1F2D-44D5-99FE-732A9B43DEAA}"/>
    <dgm:cxn modelId="{050808A8-20F8-43C9-A9F3-B15092C86352}" type="presOf" srcId="{0E919928-444A-43B1-83FC-D9E780962C36}" destId="{D388A500-E5AE-4C1B-8E48-52995BFE79F8}" srcOrd="0" destOrd="0" presId="urn:microsoft.com/office/officeart/2008/layout/AlternatingPictureBlocks"/>
    <dgm:cxn modelId="{C57E19D0-DEBA-428C-8BBF-08F494AE1F5C}" type="presOf" srcId="{95A760DB-167B-4858-9CF1-A60886ED0992}" destId="{CBC3476C-6A8F-472F-8D5E-8824C93FA8ED}" srcOrd="0" destOrd="0" presId="urn:microsoft.com/office/officeart/2008/layout/AlternatingPictureBlocks"/>
    <dgm:cxn modelId="{631B8AD5-B8E8-4E8E-812A-3013FCFF1DE2}" type="presOf" srcId="{73E670FD-6611-437E-8F78-9728BCD7ED27}" destId="{C6647421-76F8-4E88-ACF2-A3F15532240E}" srcOrd="0" destOrd="0" presId="urn:microsoft.com/office/officeart/2008/layout/AlternatingPictureBlocks"/>
    <dgm:cxn modelId="{F9678FE3-888B-48A6-BC9C-0C42FE65A4D4}" type="presOf" srcId="{5A3BBBC0-C6B0-4719-AB24-FA340BD01EE4}" destId="{4A949DE0-7FEB-4303-9A0D-B3BD9D64B7C2}" srcOrd="0" destOrd="0" presId="urn:microsoft.com/office/officeart/2008/layout/AlternatingPictureBlocks"/>
    <dgm:cxn modelId="{B3F405F0-E730-46E4-8281-4EDF38146F61}" srcId="{5A3BBBC0-C6B0-4719-AB24-FA340BD01EE4}" destId="{3AF5AD1F-78A1-4435-AAA6-F5EF22C06E1D}" srcOrd="6" destOrd="0" parTransId="{EB20BF6D-1635-4B0E-B10E-323AE419BEEE}" sibTransId="{CB18DCA4-399C-4097-BC7A-355D52DA48BA}"/>
    <dgm:cxn modelId="{4CD4ED8D-B94A-4488-8285-4E63A5B02CD2}" type="presParOf" srcId="{4A949DE0-7FEB-4303-9A0D-B3BD9D64B7C2}" destId="{076BC23C-7F98-4FFB-A67B-447455040DDC}" srcOrd="0" destOrd="0" presId="urn:microsoft.com/office/officeart/2008/layout/AlternatingPictureBlocks"/>
    <dgm:cxn modelId="{F3C28348-53FD-4BE2-8D2E-5AD23EDE8807}" type="presParOf" srcId="{076BC23C-7F98-4FFB-A67B-447455040DDC}" destId="{CBC3476C-6A8F-472F-8D5E-8824C93FA8ED}" srcOrd="0" destOrd="0" presId="urn:microsoft.com/office/officeart/2008/layout/AlternatingPictureBlocks"/>
    <dgm:cxn modelId="{1377C56D-FD15-4038-B108-947D5E95E49D}" type="presParOf" srcId="{076BC23C-7F98-4FFB-A67B-447455040DDC}" destId="{7848AD75-B009-46EC-9DFC-BF60F1173F22}" srcOrd="1" destOrd="0" presId="urn:microsoft.com/office/officeart/2008/layout/AlternatingPictureBlocks"/>
    <dgm:cxn modelId="{7F0CE97E-88DC-431F-AE4C-54A00D7D0F33}" type="presParOf" srcId="{4A949DE0-7FEB-4303-9A0D-B3BD9D64B7C2}" destId="{CB7287F2-71D9-4AC5-8F80-E54CF042F6EF}" srcOrd="1" destOrd="0" presId="urn:microsoft.com/office/officeart/2008/layout/AlternatingPictureBlocks"/>
    <dgm:cxn modelId="{41FC172A-F8A5-4A87-AF16-6123257E418E}" type="presParOf" srcId="{4A949DE0-7FEB-4303-9A0D-B3BD9D64B7C2}" destId="{3197CCAC-10B5-4AD4-9A4C-8AFBB093F125}" srcOrd="2" destOrd="0" presId="urn:microsoft.com/office/officeart/2008/layout/AlternatingPictureBlocks"/>
    <dgm:cxn modelId="{DDB794E6-80AD-4B0A-9432-5630A2C24EF1}" type="presParOf" srcId="{3197CCAC-10B5-4AD4-9A4C-8AFBB093F125}" destId="{829E547F-54FF-41A9-B8E5-4187429C0F37}" srcOrd="0" destOrd="0" presId="urn:microsoft.com/office/officeart/2008/layout/AlternatingPictureBlocks"/>
    <dgm:cxn modelId="{50654539-431A-4E40-9136-F163C574646A}" type="presParOf" srcId="{3197CCAC-10B5-4AD4-9A4C-8AFBB093F125}" destId="{8A6DB7BF-073D-45F6-B608-EB984ADF0E2F}" srcOrd="1" destOrd="0" presId="urn:microsoft.com/office/officeart/2008/layout/AlternatingPictureBlocks"/>
    <dgm:cxn modelId="{7D1693CD-AFBA-4C84-9B89-F3AE22B36FE0}" type="presParOf" srcId="{4A949DE0-7FEB-4303-9A0D-B3BD9D64B7C2}" destId="{544B96B9-BD7C-431E-9824-020EF00CAABE}" srcOrd="3" destOrd="0" presId="urn:microsoft.com/office/officeart/2008/layout/AlternatingPictureBlocks"/>
    <dgm:cxn modelId="{E4297210-0C73-48FD-86F8-FDE75821D515}" type="presParOf" srcId="{4A949DE0-7FEB-4303-9A0D-B3BD9D64B7C2}" destId="{AED04F3B-FB30-4AEE-B22C-807A889CFA08}" srcOrd="4" destOrd="0" presId="urn:microsoft.com/office/officeart/2008/layout/AlternatingPictureBlocks"/>
    <dgm:cxn modelId="{BD25A97B-3F2C-411F-A9CB-750BD18F55A5}" type="presParOf" srcId="{AED04F3B-FB30-4AEE-B22C-807A889CFA08}" destId="{D388A500-E5AE-4C1B-8E48-52995BFE79F8}" srcOrd="0" destOrd="0" presId="urn:microsoft.com/office/officeart/2008/layout/AlternatingPictureBlocks"/>
    <dgm:cxn modelId="{53B70806-E919-4113-89F0-87A753A9FCE6}" type="presParOf" srcId="{AED04F3B-FB30-4AEE-B22C-807A889CFA08}" destId="{3BF51611-5A4F-4F23-B11D-734E97DFBEF4}" srcOrd="1" destOrd="0" presId="urn:microsoft.com/office/officeart/2008/layout/AlternatingPictureBlocks"/>
    <dgm:cxn modelId="{9FB7C1A1-2C05-4327-B93B-F9B1D2F36026}" type="presParOf" srcId="{4A949DE0-7FEB-4303-9A0D-B3BD9D64B7C2}" destId="{2D582947-C33B-4A55-B04A-8A8B4ABCA600}" srcOrd="5" destOrd="0" presId="urn:microsoft.com/office/officeart/2008/layout/AlternatingPictureBlocks"/>
    <dgm:cxn modelId="{B435BE61-3936-4658-BB8A-7279BEBB1D1C}" type="presParOf" srcId="{4A949DE0-7FEB-4303-9A0D-B3BD9D64B7C2}" destId="{D9134DA9-D8DB-49A5-AC3E-5BC4505D3D5B}" srcOrd="6" destOrd="0" presId="urn:microsoft.com/office/officeart/2008/layout/AlternatingPictureBlocks"/>
    <dgm:cxn modelId="{6ED0BE8E-EEF8-45ED-AA97-66711E143A75}" type="presParOf" srcId="{D9134DA9-D8DB-49A5-AC3E-5BC4505D3D5B}" destId="{853F8A04-8E44-468D-AB8D-BCCF146A6A74}" srcOrd="0" destOrd="0" presId="urn:microsoft.com/office/officeart/2008/layout/AlternatingPictureBlocks"/>
    <dgm:cxn modelId="{C6F56A7D-ED88-4CBA-98A3-8DFE821B7899}" type="presParOf" srcId="{D9134DA9-D8DB-49A5-AC3E-5BC4505D3D5B}" destId="{59A030B4-2DBC-4752-8E7E-9FD5DFB7A168}" srcOrd="1" destOrd="0" presId="urn:microsoft.com/office/officeart/2008/layout/AlternatingPictureBlocks"/>
    <dgm:cxn modelId="{F86CAF4C-8C22-4BF1-AB39-6F045BCC90F7}" type="presParOf" srcId="{4A949DE0-7FEB-4303-9A0D-B3BD9D64B7C2}" destId="{A8E62CF9-9973-42AC-B4DE-31A57D5E0A20}" srcOrd="7" destOrd="0" presId="urn:microsoft.com/office/officeart/2008/layout/AlternatingPictureBlocks"/>
    <dgm:cxn modelId="{3464545C-2794-4597-A6A2-5B21E79B9AB5}" type="presParOf" srcId="{4A949DE0-7FEB-4303-9A0D-B3BD9D64B7C2}" destId="{541F99AD-206F-45A0-876A-0A65659E05BA}" srcOrd="8" destOrd="0" presId="urn:microsoft.com/office/officeart/2008/layout/AlternatingPictureBlocks"/>
    <dgm:cxn modelId="{252D389B-5222-4F2C-8DBD-95AB6D9009C7}" type="presParOf" srcId="{541F99AD-206F-45A0-876A-0A65659E05BA}" destId="{C6647421-76F8-4E88-ACF2-A3F15532240E}" srcOrd="0" destOrd="0" presId="urn:microsoft.com/office/officeart/2008/layout/AlternatingPictureBlocks"/>
    <dgm:cxn modelId="{CE55418D-0171-40A7-9BCD-1A3193BE7E66}" type="presParOf" srcId="{541F99AD-206F-45A0-876A-0A65659E05BA}" destId="{B95A51AE-C329-41B5-89C3-CBC0C9C8A41F}" srcOrd="1" destOrd="0" presId="urn:microsoft.com/office/officeart/2008/layout/AlternatingPictureBlocks"/>
    <dgm:cxn modelId="{73702DDA-1C9B-462B-B22B-5246942A7055}" type="presParOf" srcId="{4A949DE0-7FEB-4303-9A0D-B3BD9D64B7C2}" destId="{EA9DA38B-26DD-44EE-9BA8-4BA73DFE797A}" srcOrd="9" destOrd="0" presId="urn:microsoft.com/office/officeart/2008/layout/AlternatingPictureBlocks"/>
    <dgm:cxn modelId="{6847DECB-B61D-4D61-A953-2678C653B23C}" type="presParOf" srcId="{4A949DE0-7FEB-4303-9A0D-B3BD9D64B7C2}" destId="{55871857-C97C-4F18-B00F-C6929BBAA648}" srcOrd="10" destOrd="0" presId="urn:microsoft.com/office/officeart/2008/layout/AlternatingPictureBlocks"/>
    <dgm:cxn modelId="{B7C31F1F-FA46-4F53-AF6A-E97328889984}" type="presParOf" srcId="{55871857-C97C-4F18-B00F-C6929BBAA648}" destId="{96AC0F20-757D-42D3-A7B9-D06FD6F4A20C}" srcOrd="0" destOrd="0" presId="urn:microsoft.com/office/officeart/2008/layout/AlternatingPictureBlocks"/>
    <dgm:cxn modelId="{F9DB1B25-116B-4FE5-8826-72BFA548CD41}" type="presParOf" srcId="{55871857-C97C-4F18-B00F-C6929BBAA648}" destId="{8CD9B398-77D7-4851-9080-49F4D360946E}" srcOrd="1" destOrd="0" presId="urn:microsoft.com/office/officeart/2008/layout/AlternatingPictureBlocks"/>
    <dgm:cxn modelId="{00BA26B4-153E-4910-A331-3BF324A2EC9E}" type="presParOf" srcId="{4A949DE0-7FEB-4303-9A0D-B3BD9D64B7C2}" destId="{D96F9F1C-D8F8-479A-AF66-1C611A2E118A}" srcOrd="11" destOrd="0" presId="urn:microsoft.com/office/officeart/2008/layout/AlternatingPictureBlocks"/>
    <dgm:cxn modelId="{2C245674-A63F-4658-9E4C-188D6A413121}" type="presParOf" srcId="{4A949DE0-7FEB-4303-9A0D-B3BD9D64B7C2}" destId="{4D5C30EC-0165-4E11-9A4E-A997591DE6D2}" srcOrd="12" destOrd="0" presId="urn:microsoft.com/office/officeart/2008/layout/AlternatingPictureBlocks"/>
    <dgm:cxn modelId="{15C078C4-311A-4D54-BF3B-160E83E9609E}" type="presParOf" srcId="{4D5C30EC-0165-4E11-9A4E-A997591DE6D2}" destId="{4D59DF16-18B9-4EA3-9F3D-503012752755}" srcOrd="0" destOrd="0" presId="urn:microsoft.com/office/officeart/2008/layout/AlternatingPictureBlocks"/>
    <dgm:cxn modelId="{086E322C-5BA3-435A-B8B2-3A74F09E0F5E}" type="presParOf" srcId="{4D5C30EC-0165-4E11-9A4E-A997591DE6D2}" destId="{9C1FBF30-D4AB-4226-BE07-DBD47C988628}" srcOrd="1" destOrd="0" presId="urn:microsoft.com/office/officeart/2008/layout/AlternatingPictureBlocks"/>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77FB58-147C-4DDF-BBCC-BEDF08B9F29C}" type="doc">
      <dgm:prSet loTypeId="urn:microsoft.com/office/officeart/2005/8/layout/equation1" loCatId="process" qsTypeId="urn:microsoft.com/office/officeart/2005/8/quickstyle/simple1" qsCatId="simple" csTypeId="urn:microsoft.com/office/officeart/2005/8/colors/colorful5" csCatId="colorful" phldr="1"/>
      <dgm:spPr/>
    </dgm:pt>
    <dgm:pt modelId="{E6EA1669-FCD3-4A51-9C05-B148B0A7AEE7}">
      <dgm:prSet phldrT="[Testo]" custT="1"/>
      <dgm:spPr>
        <a:xfrm>
          <a:off x="976" y="953354"/>
          <a:ext cx="1293691" cy="1293691"/>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it-IT" sz="1400" b="1">
              <a:solidFill>
                <a:sysClr val="window" lastClr="FFFFFF"/>
              </a:solidFill>
              <a:latin typeface="Calibri" panose="020F0502020204030204"/>
              <a:ea typeface="+mn-ea"/>
              <a:cs typeface="+mn-cs"/>
            </a:rPr>
            <a:t>-22,3% </a:t>
          </a:r>
          <a:r>
            <a:rPr lang="it-IT" sz="1400" b="0" err="1">
              <a:solidFill>
                <a:sysClr val="window" lastClr="FFFFFF"/>
              </a:solidFill>
              <a:latin typeface="Calibri" panose="020F0502020204030204"/>
              <a:ea typeface="+mn-ea"/>
              <a:cs typeface="+mn-cs"/>
            </a:rPr>
            <a:t>Achieved</a:t>
          </a:r>
          <a:r>
            <a:rPr lang="it-IT" sz="1400" b="0">
              <a:solidFill>
                <a:sysClr val="window" lastClr="FFFFFF"/>
              </a:solidFill>
              <a:latin typeface="Calibri" panose="020F0502020204030204"/>
              <a:ea typeface="+mn-ea"/>
              <a:cs typeface="+mn-cs"/>
            </a:rPr>
            <a:t> in 2018</a:t>
          </a:r>
        </a:p>
      </dgm:t>
    </dgm:pt>
    <dgm:pt modelId="{3675A8A3-9E17-452A-976D-81976A4A78FD}" type="parTrans" cxnId="{C60D7F8D-38BD-4280-BDEC-10EB8DEC3257}">
      <dgm:prSet/>
      <dgm:spPr/>
      <dgm:t>
        <a:bodyPr/>
        <a:lstStyle/>
        <a:p>
          <a:pPr algn="ctr"/>
          <a:endParaRPr lang="it-IT" sz="2400" b="1"/>
        </a:p>
      </dgm:t>
    </dgm:pt>
    <dgm:pt modelId="{7C8F77A0-EEAF-4E2C-9549-5676D19B7488}" type="sibTrans" cxnId="{C60D7F8D-38BD-4280-BDEC-10EB8DEC3257}">
      <dgm:prSet custT="1"/>
      <dgm:spPr>
        <a:xfrm>
          <a:off x="1399715" y="1225029"/>
          <a:ext cx="750341" cy="750341"/>
        </a:xfrm>
        <a:prstGeom prst="mathPlus">
          <a:avLst/>
        </a:prstGeom>
        <a:solidFill>
          <a:srgbClr val="4472C4">
            <a:hueOff val="0"/>
            <a:satOff val="0"/>
            <a:lumOff val="0"/>
            <a:alphaOff val="0"/>
          </a:srgbClr>
        </a:solidFill>
        <a:ln>
          <a:noFill/>
        </a:ln>
        <a:effectLst/>
      </dgm:spPr>
      <dgm:t>
        <a:bodyPr/>
        <a:lstStyle/>
        <a:p>
          <a:pPr algn="ctr"/>
          <a:endParaRPr lang="it-IT" sz="1050" b="1">
            <a:solidFill>
              <a:sysClr val="window" lastClr="FFFFFF"/>
            </a:solidFill>
            <a:latin typeface="Calibri" panose="020F0502020204030204"/>
            <a:ea typeface="+mn-ea"/>
            <a:cs typeface="+mn-cs"/>
          </a:endParaRPr>
        </a:p>
      </dgm:t>
    </dgm:pt>
    <dgm:pt modelId="{ECE9C223-AE39-4AF0-B796-B8444247DC2B}">
      <dgm:prSet phldrT="[Testo]" custT="1"/>
      <dgm:spPr>
        <a:xfrm>
          <a:off x="2255104" y="953354"/>
          <a:ext cx="1293691" cy="1293691"/>
        </a:xfrm>
        <a:prstGeom prst="ellipse">
          <a:avLst/>
        </a:prstGeom>
        <a:solidFill>
          <a:srgbClr val="4472C4">
            <a:hueOff val="-3676672"/>
            <a:satOff val="-5114"/>
            <a:lumOff val="-1961"/>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it-IT" sz="1400" b="1">
              <a:solidFill>
                <a:sysClr val="window" lastClr="FFFFFF"/>
              </a:solidFill>
              <a:latin typeface="Calibri" panose="020F0502020204030204"/>
              <a:ea typeface="+mn-ea"/>
              <a:cs typeface="+mn-cs"/>
            </a:rPr>
            <a:t>-18,94% </a:t>
          </a:r>
          <a:r>
            <a:rPr lang="en-US" sz="1400" b="0">
              <a:solidFill>
                <a:sysClr val="window" lastClr="FFFFFF"/>
              </a:solidFill>
              <a:latin typeface="Calibri" panose="020F0502020204030204"/>
              <a:ea typeface="+mn-ea"/>
              <a:cs typeface="+mn-cs"/>
            </a:rPr>
            <a:t>Planned by 2030</a:t>
          </a:r>
          <a:endParaRPr lang="it-IT" sz="1400" b="0">
            <a:solidFill>
              <a:sysClr val="window" lastClr="FFFFFF"/>
            </a:solidFill>
            <a:latin typeface="Calibri" panose="020F0502020204030204"/>
            <a:ea typeface="+mn-ea"/>
            <a:cs typeface="+mn-cs"/>
          </a:endParaRPr>
        </a:p>
      </dgm:t>
    </dgm:pt>
    <dgm:pt modelId="{1AA30E92-EF68-426C-96A3-13E9541A55E3}" type="parTrans" cxnId="{407134F7-3974-4622-96B0-F6E5D21790DA}">
      <dgm:prSet/>
      <dgm:spPr/>
      <dgm:t>
        <a:bodyPr/>
        <a:lstStyle/>
        <a:p>
          <a:pPr algn="ctr"/>
          <a:endParaRPr lang="it-IT" sz="2400" b="1"/>
        </a:p>
      </dgm:t>
    </dgm:pt>
    <dgm:pt modelId="{B048F239-7B21-46BD-B24F-960226FB5277}" type="sibTrans" cxnId="{407134F7-3974-4622-96B0-F6E5D21790DA}">
      <dgm:prSet custT="1"/>
      <dgm:spPr>
        <a:xfrm>
          <a:off x="3653843" y="1225029"/>
          <a:ext cx="750341" cy="750341"/>
        </a:xfrm>
        <a:prstGeom prst="mathEqual">
          <a:avLst/>
        </a:prstGeom>
        <a:solidFill>
          <a:srgbClr val="4472C4">
            <a:hueOff val="-7353344"/>
            <a:satOff val="-10228"/>
            <a:lumOff val="-3922"/>
            <a:alphaOff val="0"/>
          </a:srgbClr>
        </a:solidFill>
        <a:ln>
          <a:noFill/>
        </a:ln>
        <a:effectLst/>
      </dgm:spPr>
      <dgm:t>
        <a:bodyPr/>
        <a:lstStyle/>
        <a:p>
          <a:pPr algn="ctr"/>
          <a:endParaRPr lang="it-IT" sz="1050" b="1">
            <a:solidFill>
              <a:sysClr val="window" lastClr="FFFFFF"/>
            </a:solidFill>
            <a:latin typeface="Calibri" panose="020F0502020204030204"/>
            <a:ea typeface="+mn-ea"/>
            <a:cs typeface="+mn-cs"/>
          </a:endParaRPr>
        </a:p>
      </dgm:t>
    </dgm:pt>
    <dgm:pt modelId="{3D871557-3388-4C53-A2E7-651C9D761EC7}">
      <dgm:prSet phldrT="[Testo]" custT="1"/>
      <dgm:spPr>
        <a:xfrm>
          <a:off x="4509232" y="953354"/>
          <a:ext cx="1293691" cy="1293691"/>
        </a:xfrm>
        <a:prstGeom prst="ellipse">
          <a:avLst/>
        </a:prstGeom>
        <a:solidFill>
          <a:srgbClr val="4472C4">
            <a:hueOff val="-7353344"/>
            <a:satOff val="-10228"/>
            <a:lumOff val="-3922"/>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it-IT" sz="1400" b="1">
              <a:solidFill>
                <a:sysClr val="window" lastClr="FFFFFF"/>
              </a:solidFill>
              <a:latin typeface="Calibri" panose="020F0502020204030204"/>
              <a:ea typeface="+mn-ea"/>
              <a:cs typeface="+mn-cs"/>
            </a:rPr>
            <a:t>-41,2%</a:t>
          </a:r>
        </a:p>
        <a:p>
          <a:pPr algn="ctr"/>
          <a:r>
            <a:rPr lang="it-IT" sz="1400" b="0">
              <a:solidFill>
                <a:sysClr val="window" lastClr="FFFFFF"/>
              </a:solidFill>
              <a:latin typeface="Calibri" panose="020F0502020204030204"/>
              <a:ea typeface="+mn-ea"/>
              <a:cs typeface="+mn-cs"/>
            </a:rPr>
            <a:t>SECAP target by 2030</a:t>
          </a:r>
        </a:p>
      </dgm:t>
    </dgm:pt>
    <dgm:pt modelId="{0A6C22D4-18C8-4B6A-B230-AFFE272C7A8D}" type="parTrans" cxnId="{9877F9B0-0E8F-4645-919A-036FEA06882D}">
      <dgm:prSet/>
      <dgm:spPr/>
      <dgm:t>
        <a:bodyPr/>
        <a:lstStyle/>
        <a:p>
          <a:pPr algn="ctr"/>
          <a:endParaRPr lang="it-IT" sz="2400" b="1"/>
        </a:p>
      </dgm:t>
    </dgm:pt>
    <dgm:pt modelId="{39C67812-9736-4AFF-88A8-02C6A4D1C79E}" type="sibTrans" cxnId="{9877F9B0-0E8F-4645-919A-036FEA06882D}">
      <dgm:prSet/>
      <dgm:spPr/>
      <dgm:t>
        <a:bodyPr/>
        <a:lstStyle/>
        <a:p>
          <a:pPr algn="ctr"/>
          <a:endParaRPr lang="it-IT" sz="2400" b="1"/>
        </a:p>
      </dgm:t>
    </dgm:pt>
    <dgm:pt modelId="{CF9BE5BA-D75A-42B3-8251-CF6DB65668CB}" type="pres">
      <dgm:prSet presAssocID="{0477FB58-147C-4DDF-BBCC-BEDF08B9F29C}" presName="linearFlow" presStyleCnt="0">
        <dgm:presLayoutVars>
          <dgm:dir/>
          <dgm:resizeHandles val="exact"/>
        </dgm:presLayoutVars>
      </dgm:prSet>
      <dgm:spPr/>
    </dgm:pt>
    <dgm:pt modelId="{F729C492-0FFA-4A08-AD84-9E1FB20DC543}" type="pres">
      <dgm:prSet presAssocID="{E6EA1669-FCD3-4A51-9C05-B148B0A7AEE7}" presName="node" presStyleLbl="node1" presStyleIdx="0" presStyleCnt="3">
        <dgm:presLayoutVars>
          <dgm:bulletEnabled val="1"/>
        </dgm:presLayoutVars>
      </dgm:prSet>
      <dgm:spPr/>
    </dgm:pt>
    <dgm:pt modelId="{76B4A19D-31D7-4A2F-B031-4332F3B0D50B}" type="pres">
      <dgm:prSet presAssocID="{7C8F77A0-EEAF-4E2C-9549-5676D19B7488}" presName="spacerL" presStyleCnt="0"/>
      <dgm:spPr/>
    </dgm:pt>
    <dgm:pt modelId="{5C39056E-56BB-483A-B1A7-D9DFD5C42BAF}" type="pres">
      <dgm:prSet presAssocID="{7C8F77A0-EEAF-4E2C-9549-5676D19B7488}" presName="sibTrans" presStyleLbl="sibTrans2D1" presStyleIdx="0" presStyleCnt="2"/>
      <dgm:spPr/>
    </dgm:pt>
    <dgm:pt modelId="{43ECFF16-8EE2-47F6-A03D-EA8F2E3EC3FD}" type="pres">
      <dgm:prSet presAssocID="{7C8F77A0-EEAF-4E2C-9549-5676D19B7488}" presName="spacerR" presStyleCnt="0"/>
      <dgm:spPr/>
    </dgm:pt>
    <dgm:pt modelId="{3FD9832C-37D7-4925-84CA-85A6B8445CF1}" type="pres">
      <dgm:prSet presAssocID="{ECE9C223-AE39-4AF0-B796-B8444247DC2B}" presName="node" presStyleLbl="node1" presStyleIdx="1" presStyleCnt="3">
        <dgm:presLayoutVars>
          <dgm:bulletEnabled val="1"/>
        </dgm:presLayoutVars>
      </dgm:prSet>
      <dgm:spPr/>
    </dgm:pt>
    <dgm:pt modelId="{C9D00B5D-7C30-4E82-BED6-744948348398}" type="pres">
      <dgm:prSet presAssocID="{B048F239-7B21-46BD-B24F-960226FB5277}" presName="spacerL" presStyleCnt="0"/>
      <dgm:spPr/>
    </dgm:pt>
    <dgm:pt modelId="{9C4D9CA5-0D09-49A9-9CC2-74871E61321D}" type="pres">
      <dgm:prSet presAssocID="{B048F239-7B21-46BD-B24F-960226FB5277}" presName="sibTrans" presStyleLbl="sibTrans2D1" presStyleIdx="1" presStyleCnt="2"/>
      <dgm:spPr/>
    </dgm:pt>
    <dgm:pt modelId="{64DC32E2-1619-4E98-A8ED-84D2EC14EC97}" type="pres">
      <dgm:prSet presAssocID="{B048F239-7B21-46BD-B24F-960226FB5277}" presName="spacerR" presStyleCnt="0"/>
      <dgm:spPr/>
    </dgm:pt>
    <dgm:pt modelId="{E417A454-69D8-401D-9613-B0DB169EF9BC}" type="pres">
      <dgm:prSet presAssocID="{3D871557-3388-4C53-A2E7-651C9D761EC7}" presName="node" presStyleLbl="node1" presStyleIdx="2" presStyleCnt="3">
        <dgm:presLayoutVars>
          <dgm:bulletEnabled val="1"/>
        </dgm:presLayoutVars>
      </dgm:prSet>
      <dgm:spPr/>
    </dgm:pt>
  </dgm:ptLst>
  <dgm:cxnLst>
    <dgm:cxn modelId="{3DF7B12B-31B4-461E-83F6-6DE08C7EDD68}" type="presOf" srcId="{0477FB58-147C-4DDF-BBCC-BEDF08B9F29C}" destId="{CF9BE5BA-D75A-42B3-8251-CF6DB65668CB}" srcOrd="0" destOrd="0" presId="urn:microsoft.com/office/officeart/2005/8/layout/equation1"/>
    <dgm:cxn modelId="{F2AF535A-8602-48FD-930E-7ADCC84321CD}" type="presOf" srcId="{B048F239-7B21-46BD-B24F-960226FB5277}" destId="{9C4D9CA5-0D09-49A9-9CC2-74871E61321D}" srcOrd="0" destOrd="0" presId="urn:microsoft.com/office/officeart/2005/8/layout/equation1"/>
    <dgm:cxn modelId="{C60D7F8D-38BD-4280-BDEC-10EB8DEC3257}" srcId="{0477FB58-147C-4DDF-BBCC-BEDF08B9F29C}" destId="{E6EA1669-FCD3-4A51-9C05-B148B0A7AEE7}" srcOrd="0" destOrd="0" parTransId="{3675A8A3-9E17-452A-976D-81976A4A78FD}" sibTransId="{7C8F77A0-EEAF-4E2C-9549-5676D19B7488}"/>
    <dgm:cxn modelId="{21E498A0-6A49-44E1-926C-D2F3FF0B9E7B}" type="presOf" srcId="{7C8F77A0-EEAF-4E2C-9549-5676D19B7488}" destId="{5C39056E-56BB-483A-B1A7-D9DFD5C42BAF}" srcOrd="0" destOrd="0" presId="urn:microsoft.com/office/officeart/2005/8/layout/equation1"/>
    <dgm:cxn modelId="{9877F9B0-0E8F-4645-919A-036FEA06882D}" srcId="{0477FB58-147C-4DDF-BBCC-BEDF08B9F29C}" destId="{3D871557-3388-4C53-A2E7-651C9D761EC7}" srcOrd="2" destOrd="0" parTransId="{0A6C22D4-18C8-4B6A-B230-AFFE272C7A8D}" sibTransId="{39C67812-9736-4AFF-88A8-02C6A4D1C79E}"/>
    <dgm:cxn modelId="{E4DE35B8-1A65-44DF-B0B6-93EA45553633}" type="presOf" srcId="{E6EA1669-FCD3-4A51-9C05-B148B0A7AEE7}" destId="{F729C492-0FFA-4A08-AD84-9E1FB20DC543}" srcOrd="0" destOrd="0" presId="urn:microsoft.com/office/officeart/2005/8/layout/equation1"/>
    <dgm:cxn modelId="{FE316DBC-304B-44F9-AEAE-B38DFAE47A9E}" type="presOf" srcId="{3D871557-3388-4C53-A2E7-651C9D761EC7}" destId="{E417A454-69D8-401D-9613-B0DB169EF9BC}" srcOrd="0" destOrd="0" presId="urn:microsoft.com/office/officeart/2005/8/layout/equation1"/>
    <dgm:cxn modelId="{C767E2D3-F0A5-43A3-A4C1-F72B00EECCCF}" type="presOf" srcId="{ECE9C223-AE39-4AF0-B796-B8444247DC2B}" destId="{3FD9832C-37D7-4925-84CA-85A6B8445CF1}" srcOrd="0" destOrd="0" presId="urn:microsoft.com/office/officeart/2005/8/layout/equation1"/>
    <dgm:cxn modelId="{407134F7-3974-4622-96B0-F6E5D21790DA}" srcId="{0477FB58-147C-4DDF-BBCC-BEDF08B9F29C}" destId="{ECE9C223-AE39-4AF0-B796-B8444247DC2B}" srcOrd="1" destOrd="0" parTransId="{1AA30E92-EF68-426C-96A3-13E9541A55E3}" sibTransId="{B048F239-7B21-46BD-B24F-960226FB5277}"/>
    <dgm:cxn modelId="{F8910827-F6B1-4C11-8E0F-F66919FCEE08}" type="presParOf" srcId="{CF9BE5BA-D75A-42B3-8251-CF6DB65668CB}" destId="{F729C492-0FFA-4A08-AD84-9E1FB20DC543}" srcOrd="0" destOrd="0" presId="urn:microsoft.com/office/officeart/2005/8/layout/equation1"/>
    <dgm:cxn modelId="{0DF99829-53A9-4E66-93E4-33F3D465DFE9}" type="presParOf" srcId="{CF9BE5BA-D75A-42B3-8251-CF6DB65668CB}" destId="{76B4A19D-31D7-4A2F-B031-4332F3B0D50B}" srcOrd="1" destOrd="0" presId="urn:microsoft.com/office/officeart/2005/8/layout/equation1"/>
    <dgm:cxn modelId="{1D0A0AA9-05D9-4EA0-B4BE-4FCE6FCFB430}" type="presParOf" srcId="{CF9BE5BA-D75A-42B3-8251-CF6DB65668CB}" destId="{5C39056E-56BB-483A-B1A7-D9DFD5C42BAF}" srcOrd="2" destOrd="0" presId="urn:microsoft.com/office/officeart/2005/8/layout/equation1"/>
    <dgm:cxn modelId="{E9C768A5-343E-484B-B777-22AEC4454334}" type="presParOf" srcId="{CF9BE5BA-D75A-42B3-8251-CF6DB65668CB}" destId="{43ECFF16-8EE2-47F6-A03D-EA8F2E3EC3FD}" srcOrd="3" destOrd="0" presId="urn:microsoft.com/office/officeart/2005/8/layout/equation1"/>
    <dgm:cxn modelId="{F1449F85-D8D3-441C-A9C8-E8C001E5CB57}" type="presParOf" srcId="{CF9BE5BA-D75A-42B3-8251-CF6DB65668CB}" destId="{3FD9832C-37D7-4925-84CA-85A6B8445CF1}" srcOrd="4" destOrd="0" presId="urn:microsoft.com/office/officeart/2005/8/layout/equation1"/>
    <dgm:cxn modelId="{F748047D-DF9D-4E61-B4FA-6E9E62C9B585}" type="presParOf" srcId="{CF9BE5BA-D75A-42B3-8251-CF6DB65668CB}" destId="{C9D00B5D-7C30-4E82-BED6-744948348398}" srcOrd="5" destOrd="0" presId="urn:microsoft.com/office/officeart/2005/8/layout/equation1"/>
    <dgm:cxn modelId="{9B001A82-EEB3-4F80-9C58-4623454CC893}" type="presParOf" srcId="{CF9BE5BA-D75A-42B3-8251-CF6DB65668CB}" destId="{9C4D9CA5-0D09-49A9-9CC2-74871E61321D}" srcOrd="6" destOrd="0" presId="urn:microsoft.com/office/officeart/2005/8/layout/equation1"/>
    <dgm:cxn modelId="{BD0F9130-8E93-4217-81CC-642AAB3D9792}" type="presParOf" srcId="{CF9BE5BA-D75A-42B3-8251-CF6DB65668CB}" destId="{64DC32E2-1619-4E98-A8ED-84D2EC14EC97}" srcOrd="7" destOrd="0" presId="urn:microsoft.com/office/officeart/2005/8/layout/equation1"/>
    <dgm:cxn modelId="{08EEEED8-31C1-445D-9F40-0073EB6FF0EB}" type="presParOf" srcId="{CF9BE5BA-D75A-42B3-8251-CF6DB65668CB}" destId="{E417A454-69D8-401D-9613-B0DB169EF9BC}"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C3476C-6A8F-472F-8D5E-8824C93FA8ED}">
      <dsp:nvSpPr>
        <dsp:cNvPr id="0" name=""/>
        <dsp:cNvSpPr/>
      </dsp:nvSpPr>
      <dsp:spPr>
        <a:xfrm>
          <a:off x="1843701" y="604"/>
          <a:ext cx="1215158" cy="549596"/>
        </a:xfrm>
        <a:prstGeom prst="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it-IT" sz="900" b="1" kern="1200" err="1">
              <a:solidFill>
                <a:sysClr val="window" lastClr="FFFFFF"/>
              </a:solidFill>
              <a:latin typeface="Calibri"/>
              <a:ea typeface="+mn-ea"/>
              <a:cs typeface="+mn-cs"/>
            </a:rPr>
            <a:t>Reduction</a:t>
          </a:r>
          <a:r>
            <a:rPr lang="it-IT" sz="900" b="1" kern="1200">
              <a:solidFill>
                <a:sysClr val="window" lastClr="FFFFFF"/>
              </a:solidFill>
              <a:latin typeface="Calibri"/>
              <a:ea typeface="+mn-ea"/>
              <a:cs typeface="+mn-cs"/>
            </a:rPr>
            <a:t> of </a:t>
          </a:r>
          <a:r>
            <a:rPr lang="it-IT" sz="900" b="1" kern="1200" err="1">
              <a:solidFill>
                <a:sysClr val="window" lastClr="FFFFFF"/>
              </a:solidFill>
              <a:latin typeface="Calibri"/>
              <a:ea typeface="+mn-ea"/>
              <a:cs typeface="+mn-cs"/>
            </a:rPr>
            <a:t>transport</a:t>
          </a:r>
          <a:r>
            <a:rPr lang="it-IT" sz="900" b="1" kern="1200">
              <a:solidFill>
                <a:sysClr val="window" lastClr="FFFFFF"/>
              </a:solidFill>
              <a:latin typeface="Calibri"/>
              <a:ea typeface="+mn-ea"/>
              <a:cs typeface="+mn-cs"/>
            </a:rPr>
            <a:t> </a:t>
          </a:r>
          <a:r>
            <a:rPr lang="it-IT" sz="900" b="1" kern="1200" err="1">
              <a:solidFill>
                <a:sysClr val="window" lastClr="FFFFFF"/>
              </a:solidFill>
              <a:latin typeface="Calibri"/>
              <a:ea typeface="+mn-ea"/>
              <a:cs typeface="+mn-cs"/>
            </a:rPr>
            <a:t>emissions</a:t>
          </a:r>
          <a:endParaRPr lang="it-IT" sz="900" b="1" kern="1200">
            <a:solidFill>
              <a:sysClr val="window" lastClr="FFFFFF"/>
            </a:solidFill>
            <a:latin typeface="Calibri"/>
            <a:ea typeface="+mn-ea"/>
            <a:cs typeface="+mn-cs"/>
          </a:endParaRPr>
        </a:p>
      </dsp:txBody>
      <dsp:txXfrm>
        <a:off x="1843701" y="604"/>
        <a:ext cx="1215158" cy="549596"/>
      </dsp:txXfrm>
    </dsp:sp>
    <dsp:sp modelId="{7848AD75-B009-46EC-9DFC-BF60F1173F22}">
      <dsp:nvSpPr>
        <dsp:cNvPr id="0" name=""/>
        <dsp:cNvSpPr/>
      </dsp:nvSpPr>
      <dsp:spPr>
        <a:xfrm>
          <a:off x="1245190" y="604"/>
          <a:ext cx="544100" cy="54959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829E547F-54FF-41A9-B8E5-4187429C0F37}">
      <dsp:nvSpPr>
        <dsp:cNvPr id="0" name=""/>
        <dsp:cNvSpPr/>
      </dsp:nvSpPr>
      <dsp:spPr>
        <a:xfrm>
          <a:off x="1245190" y="640884"/>
          <a:ext cx="1215158" cy="549596"/>
        </a:xfrm>
        <a:prstGeom prst="rect">
          <a:avLst/>
        </a:prstGeom>
        <a:solidFill>
          <a:srgbClr val="9BBB59">
            <a:hueOff val="1875044"/>
            <a:satOff val="-2813"/>
            <a:lumOff val="-458"/>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solidFill>
                <a:sysClr val="window" lastClr="FFFFFF"/>
              </a:solidFill>
              <a:latin typeface="Calibri"/>
              <a:ea typeface="+mn-ea"/>
              <a:cs typeface="+mn-cs"/>
            </a:rPr>
            <a:t>Increased production of renewable energy</a:t>
          </a:r>
          <a:endParaRPr lang="it-IT" sz="900" b="1" kern="1200">
            <a:solidFill>
              <a:sysClr val="window" lastClr="FFFFFF"/>
            </a:solidFill>
            <a:latin typeface="Calibri"/>
            <a:ea typeface="+mn-ea"/>
            <a:cs typeface="+mn-cs"/>
          </a:endParaRPr>
        </a:p>
      </dsp:txBody>
      <dsp:txXfrm>
        <a:off x="1245190" y="640884"/>
        <a:ext cx="1215158" cy="549596"/>
      </dsp:txXfrm>
    </dsp:sp>
    <dsp:sp modelId="{8A6DB7BF-073D-45F6-B608-EB984ADF0E2F}">
      <dsp:nvSpPr>
        <dsp:cNvPr id="0" name=""/>
        <dsp:cNvSpPr/>
      </dsp:nvSpPr>
      <dsp:spPr>
        <a:xfrm>
          <a:off x="2514758" y="640884"/>
          <a:ext cx="544100" cy="549596"/>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D388A500-E5AE-4C1B-8E48-52995BFE79F8}">
      <dsp:nvSpPr>
        <dsp:cNvPr id="0" name=""/>
        <dsp:cNvSpPr/>
      </dsp:nvSpPr>
      <dsp:spPr>
        <a:xfrm>
          <a:off x="1843701" y="1281165"/>
          <a:ext cx="1215158" cy="549596"/>
        </a:xfrm>
        <a:prstGeom prst="rect">
          <a:avLst/>
        </a:prstGeom>
        <a:solidFill>
          <a:srgbClr val="9BBB59">
            <a:hueOff val="3750088"/>
            <a:satOff val="-5627"/>
            <a:lumOff val="-915"/>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it-IT" sz="900" b="1" kern="1200" err="1">
              <a:solidFill>
                <a:sysClr val="window" lastClr="FFFFFF"/>
              </a:solidFill>
              <a:latin typeface="Calibri"/>
              <a:ea typeface="+mn-ea"/>
              <a:cs typeface="+mn-cs"/>
            </a:rPr>
            <a:t>Reduction</a:t>
          </a:r>
          <a:r>
            <a:rPr lang="it-IT" sz="900" b="1" kern="1200">
              <a:solidFill>
                <a:sysClr val="window" lastClr="FFFFFF"/>
              </a:solidFill>
              <a:latin typeface="Calibri"/>
              <a:ea typeface="+mn-ea"/>
              <a:cs typeface="+mn-cs"/>
            </a:rPr>
            <a:t> of </a:t>
          </a:r>
          <a:r>
            <a:rPr lang="it-IT" sz="900" b="1" kern="1200" err="1">
              <a:solidFill>
                <a:sysClr val="window" lastClr="FFFFFF"/>
              </a:solidFill>
              <a:latin typeface="Calibri"/>
              <a:ea typeface="+mn-ea"/>
              <a:cs typeface="+mn-cs"/>
            </a:rPr>
            <a:t>energy</a:t>
          </a:r>
          <a:r>
            <a:rPr lang="it-IT" sz="900" b="1" kern="1200">
              <a:solidFill>
                <a:sysClr val="window" lastClr="FFFFFF"/>
              </a:solidFill>
              <a:latin typeface="Calibri"/>
              <a:ea typeface="+mn-ea"/>
              <a:cs typeface="+mn-cs"/>
            </a:rPr>
            <a:t> </a:t>
          </a:r>
          <a:r>
            <a:rPr lang="it-IT" sz="900" b="1" kern="1200" err="1">
              <a:solidFill>
                <a:sysClr val="window" lastClr="FFFFFF"/>
              </a:solidFill>
              <a:latin typeface="Calibri"/>
              <a:ea typeface="+mn-ea"/>
              <a:cs typeface="+mn-cs"/>
            </a:rPr>
            <a:t>demand</a:t>
          </a:r>
          <a:r>
            <a:rPr lang="it-IT" sz="900" b="1" kern="1200">
              <a:solidFill>
                <a:sysClr val="window" lastClr="FFFFFF"/>
              </a:solidFill>
              <a:latin typeface="Calibri"/>
              <a:ea typeface="+mn-ea"/>
              <a:cs typeface="+mn-cs"/>
            </a:rPr>
            <a:t> in </a:t>
          </a:r>
          <a:r>
            <a:rPr lang="en-US" sz="900" b="1" kern="1200">
              <a:solidFill>
                <a:sysClr val="window" lastClr="FFFFFF"/>
              </a:solidFill>
              <a:latin typeface="Calibri"/>
              <a:ea typeface="+mn-ea"/>
              <a:cs typeface="+mn-cs"/>
            </a:rPr>
            <a:t>LA's assets, Residential, Tertiary</a:t>
          </a:r>
          <a:endParaRPr lang="it-IT" sz="900" b="1" kern="1200">
            <a:solidFill>
              <a:sysClr val="window" lastClr="FFFFFF"/>
            </a:solidFill>
            <a:latin typeface="Calibri"/>
            <a:ea typeface="+mn-ea"/>
            <a:cs typeface="+mn-cs"/>
          </a:endParaRPr>
        </a:p>
      </dsp:txBody>
      <dsp:txXfrm>
        <a:off x="1843701" y="1281165"/>
        <a:ext cx="1215158" cy="549596"/>
      </dsp:txXfrm>
    </dsp:sp>
    <dsp:sp modelId="{3BF51611-5A4F-4F23-B11D-734E97DFBEF4}">
      <dsp:nvSpPr>
        <dsp:cNvPr id="0" name=""/>
        <dsp:cNvSpPr/>
      </dsp:nvSpPr>
      <dsp:spPr>
        <a:xfrm>
          <a:off x="1245190" y="1281165"/>
          <a:ext cx="544100" cy="549596"/>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853F8A04-8E44-468D-AB8D-BCCF146A6A74}">
      <dsp:nvSpPr>
        <dsp:cNvPr id="0" name=""/>
        <dsp:cNvSpPr/>
      </dsp:nvSpPr>
      <dsp:spPr>
        <a:xfrm>
          <a:off x="1245190" y="1921445"/>
          <a:ext cx="1215158" cy="549596"/>
        </a:xfrm>
        <a:prstGeom prst="rect">
          <a:avLst/>
        </a:prstGeom>
        <a:solidFill>
          <a:srgbClr val="9BBB59">
            <a:hueOff val="5625132"/>
            <a:satOff val="-8440"/>
            <a:lumOff val="-1373"/>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solidFill>
                <a:sysClr val="window" lastClr="FFFFFF"/>
              </a:solidFill>
              <a:latin typeface="Calibri"/>
              <a:ea typeface="+mn-ea"/>
              <a:cs typeface="+mn-cs"/>
            </a:rPr>
            <a:t>Increased resilience to climate change</a:t>
          </a:r>
          <a:endParaRPr lang="it-IT" sz="900" b="1" kern="1200">
            <a:solidFill>
              <a:sysClr val="window" lastClr="FFFFFF"/>
            </a:solidFill>
            <a:latin typeface="Calibri"/>
            <a:ea typeface="+mn-ea"/>
            <a:cs typeface="+mn-cs"/>
          </a:endParaRPr>
        </a:p>
      </dsp:txBody>
      <dsp:txXfrm>
        <a:off x="1245190" y="1921445"/>
        <a:ext cx="1215158" cy="549596"/>
      </dsp:txXfrm>
    </dsp:sp>
    <dsp:sp modelId="{59A030B4-2DBC-4752-8E7E-9FD5DFB7A168}">
      <dsp:nvSpPr>
        <dsp:cNvPr id="0" name=""/>
        <dsp:cNvSpPr/>
      </dsp:nvSpPr>
      <dsp:spPr>
        <a:xfrm>
          <a:off x="2514758" y="1921445"/>
          <a:ext cx="544100" cy="549596"/>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000" r="-1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C6647421-76F8-4E88-ACF2-A3F15532240E}">
      <dsp:nvSpPr>
        <dsp:cNvPr id="0" name=""/>
        <dsp:cNvSpPr/>
      </dsp:nvSpPr>
      <dsp:spPr>
        <a:xfrm>
          <a:off x="1843701" y="2561725"/>
          <a:ext cx="1215158" cy="549596"/>
        </a:xfrm>
        <a:prstGeom prst="rect">
          <a:avLst/>
        </a:prstGeom>
        <a:solidFill>
          <a:srgbClr val="9BBB59">
            <a:hueOff val="7500176"/>
            <a:satOff val="-11253"/>
            <a:lumOff val="-183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solidFill>
                <a:sysClr val="window" lastClr="FFFFFF"/>
              </a:solidFill>
              <a:latin typeface="Calibri"/>
              <a:ea typeface="+mn-ea"/>
              <a:cs typeface="+mn-cs"/>
            </a:rPr>
            <a:t>Development of Renewable Energy Communities</a:t>
          </a:r>
          <a:endParaRPr lang="it-IT" sz="900" b="1" kern="1200">
            <a:solidFill>
              <a:sysClr val="window" lastClr="FFFFFF"/>
            </a:solidFill>
            <a:latin typeface="Calibri"/>
            <a:ea typeface="+mn-ea"/>
            <a:cs typeface="+mn-cs"/>
          </a:endParaRPr>
        </a:p>
      </dsp:txBody>
      <dsp:txXfrm>
        <a:off x="1843701" y="2561725"/>
        <a:ext cx="1215158" cy="549596"/>
      </dsp:txXfrm>
    </dsp:sp>
    <dsp:sp modelId="{B95A51AE-C329-41B5-89C3-CBC0C9C8A41F}">
      <dsp:nvSpPr>
        <dsp:cNvPr id="0" name=""/>
        <dsp:cNvSpPr/>
      </dsp:nvSpPr>
      <dsp:spPr>
        <a:xfrm>
          <a:off x="1245190" y="2561725"/>
          <a:ext cx="544100" cy="54959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96AC0F20-757D-42D3-A7B9-D06FD6F4A20C}">
      <dsp:nvSpPr>
        <dsp:cNvPr id="0" name=""/>
        <dsp:cNvSpPr/>
      </dsp:nvSpPr>
      <dsp:spPr>
        <a:xfrm>
          <a:off x="1245190" y="3202006"/>
          <a:ext cx="1215158" cy="549596"/>
        </a:xfrm>
        <a:prstGeom prst="rect">
          <a:avLst/>
        </a:prstGeom>
        <a:solidFill>
          <a:srgbClr val="9BBB59">
            <a:hueOff val="9375220"/>
            <a:satOff val="-14067"/>
            <a:lumOff val="-2288"/>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it-IT" sz="900" b="1" kern="1200" err="1">
              <a:solidFill>
                <a:sysClr val="window" lastClr="FFFFFF"/>
              </a:solidFill>
              <a:latin typeface="Calibri"/>
              <a:ea typeface="+mn-ea"/>
              <a:cs typeface="+mn-cs"/>
            </a:rPr>
            <a:t>Fight</a:t>
          </a:r>
          <a:r>
            <a:rPr lang="it-IT" sz="900" b="1" kern="1200">
              <a:solidFill>
                <a:sysClr val="window" lastClr="FFFFFF"/>
              </a:solidFill>
              <a:latin typeface="Calibri"/>
              <a:ea typeface="+mn-ea"/>
              <a:cs typeface="+mn-cs"/>
            </a:rPr>
            <a:t> </a:t>
          </a:r>
          <a:r>
            <a:rPr lang="it-IT" sz="900" b="1" kern="1200" err="1">
              <a:solidFill>
                <a:sysClr val="window" lastClr="FFFFFF"/>
              </a:solidFill>
              <a:latin typeface="Calibri"/>
              <a:ea typeface="+mn-ea"/>
              <a:cs typeface="+mn-cs"/>
            </a:rPr>
            <a:t>against</a:t>
          </a:r>
          <a:r>
            <a:rPr lang="it-IT" sz="900" b="1" kern="1200">
              <a:solidFill>
                <a:sysClr val="window" lastClr="FFFFFF"/>
              </a:solidFill>
              <a:latin typeface="Calibri"/>
              <a:ea typeface="+mn-ea"/>
              <a:cs typeface="+mn-cs"/>
            </a:rPr>
            <a:t> </a:t>
          </a:r>
          <a:r>
            <a:rPr lang="it-IT" sz="900" b="1" kern="1200" err="1">
              <a:solidFill>
                <a:sysClr val="window" lastClr="FFFFFF"/>
              </a:solidFill>
              <a:latin typeface="Calibri"/>
              <a:ea typeface="+mn-ea"/>
              <a:cs typeface="+mn-cs"/>
            </a:rPr>
            <a:t>energy</a:t>
          </a:r>
          <a:r>
            <a:rPr lang="it-IT" sz="900" b="1" kern="1200">
              <a:solidFill>
                <a:sysClr val="window" lastClr="FFFFFF"/>
              </a:solidFill>
              <a:latin typeface="Calibri"/>
              <a:ea typeface="+mn-ea"/>
              <a:cs typeface="+mn-cs"/>
            </a:rPr>
            <a:t> </a:t>
          </a:r>
          <a:r>
            <a:rPr lang="it-IT" sz="900" b="1" kern="1200" err="1">
              <a:solidFill>
                <a:sysClr val="window" lastClr="FFFFFF"/>
              </a:solidFill>
              <a:latin typeface="Calibri"/>
              <a:ea typeface="+mn-ea"/>
              <a:cs typeface="+mn-cs"/>
            </a:rPr>
            <a:t>poverty</a:t>
          </a:r>
          <a:endParaRPr lang="it-IT" sz="900" b="1" kern="1200">
            <a:solidFill>
              <a:sysClr val="window" lastClr="FFFFFF"/>
            </a:solidFill>
            <a:latin typeface="Calibri"/>
            <a:ea typeface="+mn-ea"/>
            <a:cs typeface="+mn-cs"/>
          </a:endParaRPr>
        </a:p>
      </dsp:txBody>
      <dsp:txXfrm>
        <a:off x="1245190" y="3202006"/>
        <a:ext cx="1215158" cy="549596"/>
      </dsp:txXfrm>
    </dsp:sp>
    <dsp:sp modelId="{8CD9B398-77D7-4851-9080-49F4D360946E}">
      <dsp:nvSpPr>
        <dsp:cNvPr id="0" name=""/>
        <dsp:cNvSpPr/>
      </dsp:nvSpPr>
      <dsp:spPr>
        <a:xfrm>
          <a:off x="2514758" y="3202006"/>
          <a:ext cx="544100" cy="549596"/>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4D59DF16-18B9-4EA3-9F3D-503012752755}">
      <dsp:nvSpPr>
        <dsp:cNvPr id="0" name=""/>
        <dsp:cNvSpPr/>
      </dsp:nvSpPr>
      <dsp:spPr>
        <a:xfrm>
          <a:off x="1843701" y="3842286"/>
          <a:ext cx="1215158" cy="549596"/>
        </a:xfrm>
        <a:prstGeom prst="rect">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solidFill>
                <a:sysClr val="window" lastClr="FFFFFF"/>
              </a:solidFill>
              <a:latin typeface="Calibri"/>
              <a:ea typeface="+mn-ea"/>
              <a:cs typeface="+mn-cs"/>
            </a:rPr>
            <a:t>Grants and funds to support projects for sustainability and resilience</a:t>
          </a:r>
          <a:endParaRPr lang="it-IT" sz="900" b="1" kern="1200">
            <a:solidFill>
              <a:sysClr val="window" lastClr="FFFFFF"/>
            </a:solidFill>
            <a:latin typeface="Calibri"/>
            <a:ea typeface="+mn-ea"/>
            <a:cs typeface="+mn-cs"/>
          </a:endParaRPr>
        </a:p>
      </dsp:txBody>
      <dsp:txXfrm>
        <a:off x="1843701" y="3842286"/>
        <a:ext cx="1215158" cy="549596"/>
      </dsp:txXfrm>
    </dsp:sp>
    <dsp:sp modelId="{9C1FBF30-D4AB-4226-BE07-DBD47C988628}">
      <dsp:nvSpPr>
        <dsp:cNvPr id="0" name=""/>
        <dsp:cNvSpPr/>
      </dsp:nvSpPr>
      <dsp:spPr>
        <a:xfrm>
          <a:off x="1245190" y="3842286"/>
          <a:ext cx="544100" cy="54959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45000" r="-45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9C492-0FFA-4A08-AD84-9E1FB20DC543}">
      <dsp:nvSpPr>
        <dsp:cNvPr id="0" name=""/>
        <dsp:cNvSpPr/>
      </dsp:nvSpPr>
      <dsp:spPr>
        <a:xfrm>
          <a:off x="976" y="720996"/>
          <a:ext cx="1294311" cy="1294311"/>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b="1" kern="1200">
              <a:solidFill>
                <a:sysClr val="window" lastClr="FFFFFF"/>
              </a:solidFill>
              <a:latin typeface="Calibri" panose="020F0502020204030204"/>
              <a:ea typeface="+mn-ea"/>
              <a:cs typeface="+mn-cs"/>
            </a:rPr>
            <a:t>-22,3% </a:t>
          </a:r>
          <a:r>
            <a:rPr lang="it-IT" sz="1400" b="0" kern="1200" err="1">
              <a:solidFill>
                <a:sysClr val="window" lastClr="FFFFFF"/>
              </a:solidFill>
              <a:latin typeface="Calibri" panose="020F0502020204030204"/>
              <a:ea typeface="+mn-ea"/>
              <a:cs typeface="+mn-cs"/>
            </a:rPr>
            <a:t>Achieved</a:t>
          </a:r>
          <a:r>
            <a:rPr lang="it-IT" sz="1400" b="0" kern="1200">
              <a:solidFill>
                <a:sysClr val="window" lastClr="FFFFFF"/>
              </a:solidFill>
              <a:latin typeface="Calibri" panose="020F0502020204030204"/>
              <a:ea typeface="+mn-ea"/>
              <a:cs typeface="+mn-cs"/>
            </a:rPr>
            <a:t> in 2018</a:t>
          </a:r>
        </a:p>
      </dsp:txBody>
      <dsp:txXfrm>
        <a:off x="190523" y="910543"/>
        <a:ext cx="915217" cy="915217"/>
      </dsp:txXfrm>
    </dsp:sp>
    <dsp:sp modelId="{5C39056E-56BB-483A-B1A7-D9DFD5C42BAF}">
      <dsp:nvSpPr>
        <dsp:cNvPr id="0" name=""/>
        <dsp:cNvSpPr/>
      </dsp:nvSpPr>
      <dsp:spPr>
        <a:xfrm>
          <a:off x="1400386" y="992801"/>
          <a:ext cx="750700" cy="750700"/>
        </a:xfrm>
        <a:prstGeom prst="mathPlus">
          <a:avLst/>
        </a:prstGeom>
        <a:solidFill>
          <a:srgbClr val="4472C4">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it-IT" sz="1050" b="1" kern="1200">
            <a:solidFill>
              <a:sysClr val="window" lastClr="FFFFFF"/>
            </a:solidFill>
            <a:latin typeface="Calibri" panose="020F0502020204030204"/>
            <a:ea typeface="+mn-ea"/>
            <a:cs typeface="+mn-cs"/>
          </a:endParaRPr>
        </a:p>
      </dsp:txBody>
      <dsp:txXfrm>
        <a:off x="1499891" y="1279869"/>
        <a:ext cx="551690" cy="176564"/>
      </dsp:txXfrm>
    </dsp:sp>
    <dsp:sp modelId="{3FD9832C-37D7-4925-84CA-85A6B8445CF1}">
      <dsp:nvSpPr>
        <dsp:cNvPr id="0" name=""/>
        <dsp:cNvSpPr/>
      </dsp:nvSpPr>
      <dsp:spPr>
        <a:xfrm>
          <a:off x="2256184" y="720996"/>
          <a:ext cx="1294311" cy="1294311"/>
        </a:xfrm>
        <a:prstGeom prst="ellipse">
          <a:avLst/>
        </a:prstGeom>
        <a:solidFill>
          <a:srgbClr val="4472C4">
            <a:hueOff val="-3676672"/>
            <a:satOff val="-5114"/>
            <a:lumOff val="-196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b="1" kern="1200">
              <a:solidFill>
                <a:sysClr val="window" lastClr="FFFFFF"/>
              </a:solidFill>
              <a:latin typeface="Calibri" panose="020F0502020204030204"/>
              <a:ea typeface="+mn-ea"/>
              <a:cs typeface="+mn-cs"/>
            </a:rPr>
            <a:t>-18,94% </a:t>
          </a:r>
          <a:r>
            <a:rPr lang="en-US" sz="1400" b="0" kern="1200">
              <a:solidFill>
                <a:sysClr val="window" lastClr="FFFFFF"/>
              </a:solidFill>
              <a:latin typeface="Calibri" panose="020F0502020204030204"/>
              <a:ea typeface="+mn-ea"/>
              <a:cs typeface="+mn-cs"/>
            </a:rPr>
            <a:t>Planned by 2030</a:t>
          </a:r>
          <a:endParaRPr lang="it-IT" sz="1400" b="0" kern="1200">
            <a:solidFill>
              <a:sysClr val="window" lastClr="FFFFFF"/>
            </a:solidFill>
            <a:latin typeface="Calibri" panose="020F0502020204030204"/>
            <a:ea typeface="+mn-ea"/>
            <a:cs typeface="+mn-cs"/>
          </a:endParaRPr>
        </a:p>
      </dsp:txBody>
      <dsp:txXfrm>
        <a:off x="2445731" y="910543"/>
        <a:ext cx="915217" cy="915217"/>
      </dsp:txXfrm>
    </dsp:sp>
    <dsp:sp modelId="{9C4D9CA5-0D09-49A9-9CC2-74871E61321D}">
      <dsp:nvSpPr>
        <dsp:cNvPr id="0" name=""/>
        <dsp:cNvSpPr/>
      </dsp:nvSpPr>
      <dsp:spPr>
        <a:xfrm>
          <a:off x="3655594" y="992801"/>
          <a:ext cx="750700" cy="750700"/>
        </a:xfrm>
        <a:prstGeom prst="mathEqual">
          <a:avLst/>
        </a:prstGeom>
        <a:solidFill>
          <a:srgbClr val="4472C4">
            <a:hueOff val="-7353344"/>
            <a:satOff val="-10228"/>
            <a:lumOff val="-3922"/>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it-IT" sz="1050" b="1" kern="1200">
            <a:solidFill>
              <a:sysClr val="window" lastClr="FFFFFF"/>
            </a:solidFill>
            <a:latin typeface="Calibri" panose="020F0502020204030204"/>
            <a:ea typeface="+mn-ea"/>
            <a:cs typeface="+mn-cs"/>
          </a:endParaRPr>
        </a:p>
      </dsp:txBody>
      <dsp:txXfrm>
        <a:off x="3755099" y="1147445"/>
        <a:ext cx="551690" cy="441412"/>
      </dsp:txXfrm>
    </dsp:sp>
    <dsp:sp modelId="{E417A454-69D8-401D-9613-B0DB169EF9BC}">
      <dsp:nvSpPr>
        <dsp:cNvPr id="0" name=""/>
        <dsp:cNvSpPr/>
      </dsp:nvSpPr>
      <dsp:spPr>
        <a:xfrm>
          <a:off x="4511393" y="720996"/>
          <a:ext cx="1294311" cy="1294311"/>
        </a:xfrm>
        <a:prstGeom prst="ellipse">
          <a:avLst/>
        </a:prstGeom>
        <a:solidFill>
          <a:srgbClr val="4472C4">
            <a:hueOff val="-7353344"/>
            <a:satOff val="-10228"/>
            <a:lumOff val="-392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b="1" kern="1200">
              <a:solidFill>
                <a:sysClr val="window" lastClr="FFFFFF"/>
              </a:solidFill>
              <a:latin typeface="Calibri" panose="020F0502020204030204"/>
              <a:ea typeface="+mn-ea"/>
              <a:cs typeface="+mn-cs"/>
            </a:rPr>
            <a:t>-41,2%</a:t>
          </a:r>
        </a:p>
        <a:p>
          <a:pPr marL="0" lvl="0" indent="0" algn="ctr" defTabSz="622300">
            <a:lnSpc>
              <a:spcPct val="90000"/>
            </a:lnSpc>
            <a:spcBef>
              <a:spcPct val="0"/>
            </a:spcBef>
            <a:spcAft>
              <a:spcPct val="35000"/>
            </a:spcAft>
            <a:buNone/>
          </a:pPr>
          <a:r>
            <a:rPr lang="it-IT" sz="1400" b="0" kern="1200">
              <a:solidFill>
                <a:sysClr val="window" lastClr="FFFFFF"/>
              </a:solidFill>
              <a:latin typeface="Calibri" panose="020F0502020204030204"/>
              <a:ea typeface="+mn-ea"/>
              <a:cs typeface="+mn-cs"/>
            </a:rPr>
            <a:t>SECAP target by 2030</a:t>
          </a:r>
        </a:p>
      </dsp:txBody>
      <dsp:txXfrm>
        <a:off x="4700940" y="910543"/>
        <a:ext cx="915217" cy="915217"/>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BC0F88-208C-400B-B4F0-5F588AEDEEEE}" type="datetimeFigureOut">
              <a:rPr lang="en-IE" smtClean="0"/>
              <a:pPr/>
              <a:t>15/02/2024</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A723DD-799E-40DF-9326-1610F8D4D0C7}" type="slidenum">
              <a:rPr lang="en-IE" smtClean="0"/>
              <a:pPr/>
              <a:t>‹#›</a:t>
            </a:fld>
            <a:endParaRPr lang="en-IE"/>
          </a:p>
        </p:txBody>
      </p:sp>
    </p:spTree>
    <p:extLst>
      <p:ext uri="{BB962C8B-B14F-4D97-AF65-F5344CB8AC3E}">
        <p14:creationId xmlns:p14="http://schemas.microsoft.com/office/powerpoint/2010/main" val="2945245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C2DD2FA-5F38-398D-5E00-48D8DD5C21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558" b="30233"/>
          <a:stretch/>
        </p:blipFill>
        <p:spPr>
          <a:xfrm>
            <a:off x="2281926" y="4725144"/>
            <a:ext cx="4580148" cy="1263489"/>
          </a:xfrm>
          <a:prstGeom prst="rect">
            <a:avLst/>
          </a:prstGeom>
        </p:spPr>
      </p:pic>
      <p:sp>
        <p:nvSpPr>
          <p:cNvPr id="13" name="Forme libre 12">
            <a:extLst>
              <a:ext uri="{FF2B5EF4-FFF2-40B4-BE49-F238E27FC236}">
                <a16:creationId xmlns:a16="http://schemas.microsoft.com/office/drawing/2014/main" id="{22A372E0-1A3B-F64B-2057-2C052DD133E8}"/>
              </a:ext>
            </a:extLst>
          </p:cNvPr>
          <p:cNvSpPr/>
          <p:nvPr userDrawn="1"/>
        </p:nvSpPr>
        <p:spPr>
          <a:xfrm>
            <a:off x="24384" y="0"/>
            <a:ext cx="9144000" cy="1780032"/>
          </a:xfrm>
          <a:custGeom>
            <a:avLst/>
            <a:gdLst>
              <a:gd name="connsiteX0" fmla="*/ 0 w 9144000"/>
              <a:gd name="connsiteY0" fmla="*/ 0 h 1780032"/>
              <a:gd name="connsiteX1" fmla="*/ 9144000 w 9144000"/>
              <a:gd name="connsiteY1" fmla="*/ 0 h 1780032"/>
              <a:gd name="connsiteX2" fmla="*/ 5864352 w 9144000"/>
              <a:gd name="connsiteY2" fmla="*/ 1780032 h 1780032"/>
              <a:gd name="connsiteX3" fmla="*/ 0 w 9144000"/>
              <a:gd name="connsiteY3" fmla="*/ 0 h 1780032"/>
            </a:gdLst>
            <a:ahLst/>
            <a:cxnLst>
              <a:cxn ang="0">
                <a:pos x="connsiteX0" y="connsiteY0"/>
              </a:cxn>
              <a:cxn ang="0">
                <a:pos x="connsiteX1" y="connsiteY1"/>
              </a:cxn>
              <a:cxn ang="0">
                <a:pos x="connsiteX2" y="connsiteY2"/>
              </a:cxn>
              <a:cxn ang="0">
                <a:pos x="connsiteX3" y="connsiteY3"/>
              </a:cxn>
            </a:cxnLst>
            <a:rect l="l" t="t" r="r" b="b"/>
            <a:pathLst>
              <a:path w="9144000" h="1780032">
                <a:moveTo>
                  <a:pt x="0" y="0"/>
                </a:moveTo>
                <a:lnTo>
                  <a:pt x="9144000" y="0"/>
                </a:lnTo>
                <a:lnTo>
                  <a:pt x="5864352" y="1780032"/>
                </a:lnTo>
                <a:lnTo>
                  <a:pt x="0" y="0"/>
                </a:lnTo>
                <a:close/>
              </a:path>
            </a:pathLst>
          </a:cu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7C44BFE8-C287-1F6E-8282-F1F0B0163CE9}"/>
              </a:ext>
            </a:extLst>
          </p:cNvPr>
          <p:cNvSpPr txBox="1"/>
          <p:nvPr userDrawn="1"/>
        </p:nvSpPr>
        <p:spPr>
          <a:xfrm>
            <a:off x="312231" y="1340768"/>
            <a:ext cx="3967753" cy="646331"/>
          </a:xfrm>
          <a:prstGeom prst="rect">
            <a:avLst/>
          </a:prstGeom>
          <a:noFill/>
        </p:spPr>
        <p:txBody>
          <a:bodyPr wrap="none" rtlCol="0">
            <a:spAutoFit/>
          </a:bodyPr>
          <a:lstStyle/>
          <a:p>
            <a:r>
              <a:rPr lang="fr-FR" sz="3600" b="1" i="0">
                <a:solidFill>
                  <a:srgbClr val="286B7B"/>
                </a:solidFill>
                <a:latin typeface="Century Gothic" panose="020B0502020202020204" pitchFamily="34" charset="0"/>
              </a:rPr>
              <a:t>O</a:t>
            </a:r>
            <a:r>
              <a:rPr lang="fr-FR" sz="3600">
                <a:latin typeface="Century Gothic" panose="020B0502020202020204" pitchFamily="34" charset="0"/>
              </a:rPr>
              <a:t>wn </a:t>
            </a:r>
            <a:r>
              <a:rPr lang="fr-FR" sz="3600" b="1" i="0">
                <a:solidFill>
                  <a:srgbClr val="286B7B"/>
                </a:solidFill>
                <a:latin typeface="Century Gothic" panose="020B0502020202020204" pitchFamily="34" charset="0"/>
              </a:rPr>
              <a:t>Y</a:t>
            </a:r>
            <a:r>
              <a:rPr lang="fr-FR" sz="3600">
                <a:latin typeface="Century Gothic" panose="020B0502020202020204" pitchFamily="34" charset="0"/>
              </a:rPr>
              <a:t>our </a:t>
            </a:r>
            <a:r>
              <a:rPr lang="fr-FR" sz="3600" b="1" i="0">
                <a:solidFill>
                  <a:srgbClr val="286B7B"/>
                </a:solidFill>
                <a:latin typeface="Century Gothic" panose="020B0502020202020204" pitchFamily="34" charset="0"/>
              </a:rPr>
              <a:t>S</a:t>
            </a:r>
            <a:r>
              <a:rPr lang="fr-FR" sz="3600">
                <a:latin typeface="Century Gothic" panose="020B0502020202020204" pitchFamily="34" charset="0"/>
              </a:rPr>
              <a:t>ECAP</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92224" y="5805264"/>
            <a:ext cx="2133600" cy="365125"/>
          </a:xfrm>
          <a:prstGeom prst="rect">
            <a:avLst/>
          </a:prstGeom>
        </p:spPr>
        <p:txBody>
          <a:bodyPr/>
          <a:lstStyle/>
          <a:p>
            <a:endParaRPr lang="de-DE"/>
          </a:p>
        </p:txBody>
      </p:sp>
      <p:sp>
        <p:nvSpPr>
          <p:cNvPr id="5" name="Fußzeilenplatzhalter 4"/>
          <p:cNvSpPr>
            <a:spLocks noGrp="1"/>
          </p:cNvSpPr>
          <p:nvPr>
            <p:ph type="ftr" sz="quarter" idx="11"/>
          </p:nvPr>
        </p:nvSpPr>
        <p:spPr>
          <a:xfrm>
            <a:off x="3159224" y="5805264"/>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88224" y="5805264"/>
            <a:ext cx="2133600" cy="365125"/>
          </a:xfrm>
          <a:prstGeom prst="rect">
            <a:avLst/>
          </a:prstGeom>
        </p:spPr>
        <p:txBody>
          <a:bodyPr/>
          <a:lstStyle/>
          <a:p>
            <a:fld id="{6C6AE60A-B69C-4790-82F7-3882EDF23186}" type="slidenum">
              <a:rPr lang="de-DE" smtClean="0"/>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 durch Klicken hinzufügen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92224" y="5805264"/>
            <a:ext cx="2133600" cy="365125"/>
          </a:xfrm>
          <a:prstGeom prst="rect">
            <a:avLst/>
          </a:prstGeom>
        </p:spPr>
        <p:txBody>
          <a:bodyPr/>
          <a:lstStyle/>
          <a:p>
            <a:endParaRPr lang="de-DE"/>
          </a:p>
        </p:txBody>
      </p:sp>
      <p:sp>
        <p:nvSpPr>
          <p:cNvPr id="5" name="Fußzeilenplatzhalter 4"/>
          <p:cNvSpPr>
            <a:spLocks noGrp="1"/>
          </p:cNvSpPr>
          <p:nvPr>
            <p:ph type="ftr" sz="quarter" idx="11"/>
          </p:nvPr>
        </p:nvSpPr>
        <p:spPr>
          <a:xfrm>
            <a:off x="3159224" y="5805264"/>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88224" y="5805264"/>
            <a:ext cx="2133600" cy="365125"/>
          </a:xfrm>
          <a:prstGeom prst="rect">
            <a:avLst/>
          </a:prstGeom>
        </p:spPr>
        <p:txBody>
          <a:bodyPr/>
          <a:lstStyle/>
          <a:p>
            <a:fld id="{6C6AE60A-B69C-4790-82F7-3882EDF23186}" type="slidenum">
              <a:rPr lang="de-DE" smtClean="0"/>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74638"/>
            <a:ext cx="5839920" cy="778098"/>
          </a:xfrm>
        </p:spPr>
        <p:txBody>
          <a:bodyPr/>
          <a:lstStyle>
            <a:lvl1pPr algn="l">
              <a:defRPr>
                <a:solidFill>
                  <a:srgbClr val="007D80"/>
                </a:solidFill>
                <a:latin typeface="+mj-lt"/>
              </a:defRPr>
            </a:lvl1pPr>
          </a:lstStyle>
          <a:p>
            <a:r>
              <a:rPr lang="en-IE" noProof="0"/>
              <a:t>Title</a:t>
            </a:r>
          </a:p>
        </p:txBody>
      </p:sp>
      <p:sp>
        <p:nvSpPr>
          <p:cNvPr id="3" name="Inhaltsplatzhalt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92224" y="5805264"/>
            <a:ext cx="2133600" cy="365125"/>
          </a:xfrm>
          <a:prstGeom prst="rect">
            <a:avLst/>
          </a:prstGeom>
        </p:spPr>
        <p:txBody>
          <a:bodyPr/>
          <a:lstStyle/>
          <a:p>
            <a:endParaRPr lang="de-DE"/>
          </a:p>
        </p:txBody>
      </p:sp>
      <p:sp>
        <p:nvSpPr>
          <p:cNvPr id="5" name="Fußzeilenplatzhalter 4"/>
          <p:cNvSpPr>
            <a:spLocks noGrp="1"/>
          </p:cNvSpPr>
          <p:nvPr>
            <p:ph type="ftr" sz="quarter" idx="11"/>
          </p:nvPr>
        </p:nvSpPr>
        <p:spPr>
          <a:xfrm>
            <a:off x="3159224" y="5805264"/>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88224" y="5805264"/>
            <a:ext cx="2133600" cy="365125"/>
          </a:xfrm>
          <a:prstGeom prst="rect">
            <a:avLst/>
          </a:prstGeom>
        </p:spPr>
        <p:txBody>
          <a:bodyPr/>
          <a:lstStyle/>
          <a:p>
            <a:fld id="{6C6AE60A-B69C-4790-82F7-3882EDF23186}" type="slidenum">
              <a:rPr lang="de-DE" smtClean="0"/>
              <a:pPr/>
              <a:t>‹#›</a:t>
            </a:fld>
            <a:endParaRPr lang="de-DE"/>
          </a:p>
        </p:txBody>
      </p:sp>
      <p:sp>
        <p:nvSpPr>
          <p:cNvPr id="9" name="Freeform 8"/>
          <p:cNvSpPr/>
          <p:nvPr userDrawn="1"/>
        </p:nvSpPr>
        <p:spPr>
          <a:xfrm>
            <a:off x="0" y="1124744"/>
            <a:ext cx="5580112" cy="72008"/>
          </a:xfrm>
          <a:custGeom>
            <a:avLst/>
            <a:gdLst>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026002 w 9144000"/>
              <a:gd name="connsiteY2" fmla="*/ 72008 h 72008"/>
              <a:gd name="connsiteX3" fmla="*/ 0 w 9144000"/>
              <a:gd name="connsiteY3" fmla="*/ 72008 h 72008"/>
              <a:gd name="connsiteX4" fmla="*/ 0 w 9144000"/>
              <a:gd name="connsiteY4" fmla="*/ 0 h 72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72008">
                <a:moveTo>
                  <a:pt x="0" y="0"/>
                </a:moveTo>
                <a:lnTo>
                  <a:pt x="9144000" y="0"/>
                </a:lnTo>
                <a:lnTo>
                  <a:pt x="9026002" y="72008"/>
                </a:lnTo>
                <a:lnTo>
                  <a:pt x="0" y="72008"/>
                </a:lnTo>
                <a:lnTo>
                  <a:pt x="0" y="0"/>
                </a:lnTo>
                <a:close/>
              </a:path>
            </a:pathLst>
          </a:custGeom>
          <a:solidFill>
            <a:srgbClr val="FD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Freeform 9"/>
          <p:cNvSpPr/>
          <p:nvPr userDrawn="1"/>
        </p:nvSpPr>
        <p:spPr>
          <a:xfrm flipH="1" flipV="1">
            <a:off x="5508104" y="1124744"/>
            <a:ext cx="3635896" cy="72008"/>
          </a:xfrm>
          <a:custGeom>
            <a:avLst/>
            <a:gdLst>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026002 w 9144000"/>
              <a:gd name="connsiteY2" fmla="*/ 72008 h 72008"/>
              <a:gd name="connsiteX3" fmla="*/ 0 w 9144000"/>
              <a:gd name="connsiteY3" fmla="*/ 72008 h 72008"/>
              <a:gd name="connsiteX4" fmla="*/ 0 w 9144000"/>
              <a:gd name="connsiteY4" fmla="*/ 0 h 72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72008">
                <a:moveTo>
                  <a:pt x="0" y="0"/>
                </a:moveTo>
                <a:lnTo>
                  <a:pt x="9144000" y="0"/>
                </a:lnTo>
                <a:lnTo>
                  <a:pt x="9026002" y="72008"/>
                </a:lnTo>
                <a:lnTo>
                  <a:pt x="0" y="72008"/>
                </a:lnTo>
                <a:lnTo>
                  <a:pt x="0" y="0"/>
                </a:lnTo>
                <a:close/>
              </a:path>
            </a:pathLst>
          </a:cu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ZoneTexte 7">
            <a:extLst>
              <a:ext uri="{FF2B5EF4-FFF2-40B4-BE49-F238E27FC236}">
                <a16:creationId xmlns:a16="http://schemas.microsoft.com/office/drawing/2014/main" id="{03B835F4-6D21-CFB3-A147-A75B28F856EF}"/>
              </a:ext>
            </a:extLst>
          </p:cNvPr>
          <p:cNvSpPr txBox="1"/>
          <p:nvPr userDrawn="1"/>
        </p:nvSpPr>
        <p:spPr>
          <a:xfrm>
            <a:off x="6304399" y="202022"/>
            <a:ext cx="2715808" cy="461665"/>
          </a:xfrm>
          <a:prstGeom prst="rect">
            <a:avLst/>
          </a:prstGeom>
          <a:noFill/>
        </p:spPr>
        <p:txBody>
          <a:bodyPr wrap="none" rtlCol="0">
            <a:spAutoFit/>
          </a:bodyPr>
          <a:lstStyle/>
          <a:p>
            <a:r>
              <a:rPr lang="fr-FR" sz="2400" b="1" i="0">
                <a:solidFill>
                  <a:srgbClr val="286B7B"/>
                </a:solidFill>
                <a:latin typeface="Century Gothic" panose="020B0502020202020204" pitchFamily="34" charset="0"/>
              </a:rPr>
              <a:t>O</a:t>
            </a:r>
            <a:r>
              <a:rPr lang="fr-FR" sz="2400">
                <a:latin typeface="Century Gothic" panose="020B0502020202020204" pitchFamily="34" charset="0"/>
              </a:rPr>
              <a:t>wn </a:t>
            </a:r>
            <a:r>
              <a:rPr lang="fr-FR" sz="2400" b="1" i="0">
                <a:solidFill>
                  <a:srgbClr val="286B7B"/>
                </a:solidFill>
                <a:latin typeface="Century Gothic" panose="020B0502020202020204" pitchFamily="34" charset="0"/>
              </a:rPr>
              <a:t>Y</a:t>
            </a:r>
            <a:r>
              <a:rPr lang="fr-FR" sz="2400">
                <a:latin typeface="Century Gothic" panose="020B0502020202020204" pitchFamily="34" charset="0"/>
              </a:rPr>
              <a:t>our </a:t>
            </a:r>
            <a:r>
              <a:rPr lang="fr-FR" sz="2400" b="1" i="0">
                <a:solidFill>
                  <a:srgbClr val="286B7B"/>
                </a:solidFill>
                <a:latin typeface="Century Gothic" panose="020B0502020202020204" pitchFamily="34" charset="0"/>
              </a:rPr>
              <a:t>S</a:t>
            </a:r>
            <a:r>
              <a:rPr lang="fr-FR" sz="2400">
                <a:latin typeface="Century Gothic" panose="020B0502020202020204" pitchFamily="34" charset="0"/>
              </a:rPr>
              <a:t>ECAP</a:t>
            </a:r>
          </a:p>
        </p:txBody>
      </p:sp>
      <p:pic>
        <p:nvPicPr>
          <p:cNvPr id="11" name="Image 10">
            <a:extLst>
              <a:ext uri="{FF2B5EF4-FFF2-40B4-BE49-F238E27FC236}">
                <a16:creationId xmlns:a16="http://schemas.microsoft.com/office/drawing/2014/main" id="{C14A5437-E31C-1320-44EB-A4D65E938BC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558" b="30233"/>
          <a:stretch/>
        </p:blipFill>
        <p:spPr>
          <a:xfrm>
            <a:off x="6452349" y="602980"/>
            <a:ext cx="2419908" cy="66756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A11C043-1D8C-4273-735B-03D3DE88E34E}"/>
              </a:ext>
            </a:extLst>
          </p:cNvPr>
          <p:cNvSpPr/>
          <p:nvPr userDrawn="1"/>
        </p:nvSpPr>
        <p:spPr>
          <a:xfrm>
            <a:off x="0" y="0"/>
            <a:ext cx="9144000" cy="6233691"/>
          </a:xfrm>
          <a:prstGeom prst="rect">
            <a:avLst/>
          </a:prstGeom>
          <a:gradFill>
            <a:gsLst>
              <a:gs pos="91000">
                <a:schemeClr val="accent1">
                  <a:lumMod val="5000"/>
                  <a:lumOff val="95000"/>
                </a:schemeClr>
              </a:gs>
              <a:gs pos="48000">
                <a:srgbClr val="286B7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el 1"/>
          <p:cNvSpPr>
            <a:spLocks noGrp="1"/>
          </p:cNvSpPr>
          <p:nvPr>
            <p:ph type="title"/>
          </p:nvPr>
        </p:nvSpPr>
        <p:spPr>
          <a:xfrm>
            <a:off x="1907704" y="476672"/>
            <a:ext cx="6082953" cy="1362075"/>
          </a:xfrm>
        </p:spPr>
        <p:txBody>
          <a:bodyPr anchor="t">
            <a:normAutofit/>
          </a:bodyPr>
          <a:lstStyle>
            <a:lvl1pPr algn="l">
              <a:defRPr sz="3600" b="1" cap="all">
                <a:solidFill>
                  <a:srgbClr val="FDAE02"/>
                </a:solidFill>
              </a:defRPr>
            </a:lvl1pPr>
          </a:lstStyle>
          <a:p>
            <a:r>
              <a:rPr lang="de-DE"/>
              <a:t>Titelmasterformat durch Klicken bearbeiten</a:t>
            </a:r>
          </a:p>
        </p:txBody>
      </p:sp>
      <p:sp>
        <p:nvSpPr>
          <p:cNvPr id="3" name="Textplatzhalter 2"/>
          <p:cNvSpPr>
            <a:spLocks noGrp="1"/>
          </p:cNvSpPr>
          <p:nvPr>
            <p:ph type="body" idx="1"/>
          </p:nvPr>
        </p:nvSpPr>
        <p:spPr>
          <a:xfrm>
            <a:off x="1907704" y="1844824"/>
            <a:ext cx="6082953" cy="64807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5" name="Fußzeilenplatzhalter 4"/>
          <p:cNvSpPr>
            <a:spLocks noGrp="1"/>
          </p:cNvSpPr>
          <p:nvPr>
            <p:ph type="ftr" sz="quarter" idx="11"/>
          </p:nvPr>
        </p:nvSpPr>
        <p:spPr>
          <a:xfrm>
            <a:off x="2398731" y="5805264"/>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5827731" y="5805264"/>
            <a:ext cx="2133600" cy="365125"/>
          </a:xfrm>
          <a:prstGeom prst="rect">
            <a:avLst/>
          </a:prstGeom>
        </p:spPr>
        <p:txBody>
          <a:bodyPr/>
          <a:lstStyle/>
          <a:p>
            <a:fld id="{6C6AE60A-B69C-4790-82F7-3882EDF23186}" type="slidenum">
              <a:rPr lang="de-DE" smtClean="0"/>
              <a:pPr/>
              <a:t>‹#›</a:t>
            </a:fld>
            <a:endParaRPr lang="de-DE"/>
          </a:p>
        </p:txBody>
      </p:sp>
      <p:sp>
        <p:nvSpPr>
          <p:cNvPr id="4" name="Forme libre 3">
            <a:extLst>
              <a:ext uri="{FF2B5EF4-FFF2-40B4-BE49-F238E27FC236}">
                <a16:creationId xmlns:a16="http://schemas.microsoft.com/office/drawing/2014/main" id="{0CBED995-34D8-1D60-8696-E99FA04D4998}"/>
              </a:ext>
            </a:extLst>
          </p:cNvPr>
          <p:cNvSpPr/>
          <p:nvPr userDrawn="1"/>
        </p:nvSpPr>
        <p:spPr>
          <a:xfrm rot="10800000">
            <a:off x="-252536" y="5636681"/>
            <a:ext cx="9577064" cy="648072"/>
          </a:xfrm>
          <a:custGeom>
            <a:avLst/>
            <a:gdLst>
              <a:gd name="connsiteX0" fmla="*/ 0 w 9144000"/>
              <a:gd name="connsiteY0" fmla="*/ 0 h 1780032"/>
              <a:gd name="connsiteX1" fmla="*/ 9144000 w 9144000"/>
              <a:gd name="connsiteY1" fmla="*/ 0 h 1780032"/>
              <a:gd name="connsiteX2" fmla="*/ 5864352 w 9144000"/>
              <a:gd name="connsiteY2" fmla="*/ 1780032 h 1780032"/>
              <a:gd name="connsiteX3" fmla="*/ 0 w 9144000"/>
              <a:gd name="connsiteY3" fmla="*/ 0 h 1780032"/>
            </a:gdLst>
            <a:ahLst/>
            <a:cxnLst>
              <a:cxn ang="0">
                <a:pos x="connsiteX0" y="connsiteY0"/>
              </a:cxn>
              <a:cxn ang="0">
                <a:pos x="connsiteX1" y="connsiteY1"/>
              </a:cxn>
              <a:cxn ang="0">
                <a:pos x="connsiteX2" y="connsiteY2"/>
              </a:cxn>
              <a:cxn ang="0">
                <a:pos x="connsiteX3" y="connsiteY3"/>
              </a:cxn>
            </a:cxnLst>
            <a:rect l="l" t="t" r="r" b="b"/>
            <a:pathLst>
              <a:path w="9144000" h="1780032">
                <a:moveTo>
                  <a:pt x="0" y="0"/>
                </a:moveTo>
                <a:lnTo>
                  <a:pt x="9144000" y="0"/>
                </a:lnTo>
                <a:lnTo>
                  <a:pt x="5864352" y="1780032"/>
                </a:lnTo>
                <a:lnTo>
                  <a:pt x="0" y="0"/>
                </a:lnTo>
                <a:close/>
              </a:path>
            </a:pathLst>
          </a:cu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57FB350E-7867-9577-703B-432635DF9DD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558" b="30233"/>
          <a:stretch/>
        </p:blipFill>
        <p:spPr>
          <a:xfrm>
            <a:off x="2281926" y="5076543"/>
            <a:ext cx="4580148" cy="1263489"/>
          </a:xfrm>
          <a:prstGeom prst="rect">
            <a:avLst/>
          </a:prstGeom>
        </p:spPr>
      </p:pic>
      <p:grpSp>
        <p:nvGrpSpPr>
          <p:cNvPr id="18" name="Groupe 17">
            <a:extLst>
              <a:ext uri="{FF2B5EF4-FFF2-40B4-BE49-F238E27FC236}">
                <a16:creationId xmlns:a16="http://schemas.microsoft.com/office/drawing/2014/main" id="{B6A3E45E-5670-806D-3B00-DDEE25B440AF}"/>
              </a:ext>
            </a:extLst>
          </p:cNvPr>
          <p:cNvGrpSpPr/>
          <p:nvPr userDrawn="1"/>
        </p:nvGrpSpPr>
        <p:grpSpPr>
          <a:xfrm>
            <a:off x="1005149" y="624309"/>
            <a:ext cx="776287" cy="533400"/>
            <a:chOff x="940854" y="595164"/>
            <a:chExt cx="776287" cy="533400"/>
          </a:xfrm>
        </p:grpSpPr>
        <p:sp>
          <p:nvSpPr>
            <p:cNvPr id="15" name="Forme libre 14">
              <a:extLst>
                <a:ext uri="{FF2B5EF4-FFF2-40B4-BE49-F238E27FC236}">
                  <a16:creationId xmlns:a16="http://schemas.microsoft.com/office/drawing/2014/main" id="{4847193A-F98C-3930-ACC2-F623AF1B3714}"/>
                </a:ext>
              </a:extLst>
            </p:cNvPr>
            <p:cNvSpPr/>
            <p:nvPr/>
          </p:nvSpPr>
          <p:spPr>
            <a:xfrm>
              <a:off x="1169454" y="595164"/>
              <a:ext cx="319087" cy="533400"/>
            </a:xfrm>
            <a:custGeom>
              <a:avLst/>
              <a:gdLst>
                <a:gd name="connsiteX0" fmla="*/ 119063 w 319087"/>
                <a:gd name="connsiteY0" fmla="*/ 0 h 533400"/>
                <a:gd name="connsiteX1" fmla="*/ 0 w 319087"/>
                <a:gd name="connsiteY1" fmla="*/ 0 h 533400"/>
                <a:gd name="connsiteX2" fmla="*/ 200025 w 319087"/>
                <a:gd name="connsiteY2" fmla="*/ 266700 h 533400"/>
                <a:gd name="connsiteX3" fmla="*/ 0 w 319087"/>
                <a:gd name="connsiteY3" fmla="*/ 533400 h 533400"/>
                <a:gd name="connsiteX4" fmla="*/ 119063 w 319087"/>
                <a:gd name="connsiteY4" fmla="*/ 533400 h 533400"/>
                <a:gd name="connsiteX5" fmla="*/ 319088 w 319087"/>
                <a:gd name="connsiteY5" fmla="*/ 266700 h 533400"/>
                <a:gd name="connsiteX6" fmla="*/ 119063 w 319087"/>
                <a:gd name="connsiteY6"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087" h="533400">
                  <a:moveTo>
                    <a:pt x="119063" y="0"/>
                  </a:moveTo>
                  <a:lnTo>
                    <a:pt x="0" y="0"/>
                  </a:lnTo>
                  <a:lnTo>
                    <a:pt x="200025" y="266700"/>
                  </a:lnTo>
                  <a:lnTo>
                    <a:pt x="0" y="533400"/>
                  </a:lnTo>
                  <a:lnTo>
                    <a:pt x="119063" y="533400"/>
                  </a:lnTo>
                  <a:lnTo>
                    <a:pt x="319088" y="266700"/>
                  </a:lnTo>
                  <a:lnTo>
                    <a:pt x="119063" y="0"/>
                  </a:lnTo>
                  <a:close/>
                </a:path>
              </a:pathLst>
            </a:custGeom>
            <a:solidFill>
              <a:srgbClr val="F7A9A3"/>
            </a:solidFill>
            <a:ln w="9525" cap="flat">
              <a:solidFill>
                <a:srgbClr val="F7A9A3"/>
              </a:solidFill>
              <a:prstDash val="solid"/>
              <a:miter/>
              <a:extLst>
                <a:ext uri="{C807C97D-BFC1-408E-A445-0C87EB9F89A2}">
                  <ask:lineSketchStyleProps xmlns:ask="http://schemas.microsoft.com/office/drawing/2018/sketchyshapes" sd="1219033472">
                    <a:custGeom>
                      <a:avLst/>
                      <a:gdLst>
                        <a:gd name="connsiteX0" fmla="*/ 119063 w 319087"/>
                        <a:gd name="connsiteY0" fmla="*/ 0 h 533400"/>
                        <a:gd name="connsiteX1" fmla="*/ 0 w 319087"/>
                        <a:gd name="connsiteY1" fmla="*/ 0 h 533400"/>
                        <a:gd name="connsiteX2" fmla="*/ 200025 w 319087"/>
                        <a:gd name="connsiteY2" fmla="*/ 266700 h 533400"/>
                        <a:gd name="connsiteX3" fmla="*/ 0 w 319087"/>
                        <a:gd name="connsiteY3" fmla="*/ 533400 h 533400"/>
                        <a:gd name="connsiteX4" fmla="*/ 119063 w 319087"/>
                        <a:gd name="connsiteY4" fmla="*/ 533400 h 533400"/>
                        <a:gd name="connsiteX5" fmla="*/ 319088 w 319087"/>
                        <a:gd name="connsiteY5" fmla="*/ 266700 h 533400"/>
                        <a:gd name="connsiteX6" fmla="*/ 119063 w 319087"/>
                        <a:gd name="connsiteY6"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087" h="533400" fill="none" extrusionOk="0">
                          <a:moveTo>
                            <a:pt x="119063" y="0"/>
                          </a:moveTo>
                          <a:cubicBezTo>
                            <a:pt x="65643" y="-1975"/>
                            <a:pt x="23978" y="518"/>
                            <a:pt x="0" y="0"/>
                          </a:cubicBezTo>
                          <a:cubicBezTo>
                            <a:pt x="49642" y="55915"/>
                            <a:pt x="158026" y="191480"/>
                            <a:pt x="200025" y="266700"/>
                          </a:cubicBezTo>
                          <a:cubicBezTo>
                            <a:pt x="127705" y="371929"/>
                            <a:pt x="63394" y="428632"/>
                            <a:pt x="0" y="533400"/>
                          </a:cubicBezTo>
                          <a:cubicBezTo>
                            <a:pt x="39600" y="534289"/>
                            <a:pt x="78677" y="538473"/>
                            <a:pt x="119063" y="533400"/>
                          </a:cubicBezTo>
                          <a:cubicBezTo>
                            <a:pt x="192533" y="413925"/>
                            <a:pt x="235239" y="375866"/>
                            <a:pt x="319088" y="266700"/>
                          </a:cubicBezTo>
                          <a:cubicBezTo>
                            <a:pt x="285861" y="203501"/>
                            <a:pt x="201976" y="117569"/>
                            <a:pt x="119063" y="0"/>
                          </a:cubicBezTo>
                          <a:close/>
                        </a:path>
                        <a:path w="319087" h="533400" stroke="0" extrusionOk="0">
                          <a:moveTo>
                            <a:pt x="119063" y="0"/>
                          </a:moveTo>
                          <a:cubicBezTo>
                            <a:pt x="78432" y="-5523"/>
                            <a:pt x="39309" y="771"/>
                            <a:pt x="0" y="0"/>
                          </a:cubicBezTo>
                          <a:cubicBezTo>
                            <a:pt x="70764" y="69632"/>
                            <a:pt x="122307" y="175440"/>
                            <a:pt x="200025" y="266700"/>
                          </a:cubicBezTo>
                          <a:cubicBezTo>
                            <a:pt x="138450" y="370643"/>
                            <a:pt x="36746" y="463078"/>
                            <a:pt x="0" y="533400"/>
                          </a:cubicBezTo>
                          <a:cubicBezTo>
                            <a:pt x="38545" y="530059"/>
                            <a:pt x="93528" y="537781"/>
                            <a:pt x="119063" y="533400"/>
                          </a:cubicBezTo>
                          <a:cubicBezTo>
                            <a:pt x="168432" y="452276"/>
                            <a:pt x="237178" y="383664"/>
                            <a:pt x="319088" y="266700"/>
                          </a:cubicBezTo>
                          <a:cubicBezTo>
                            <a:pt x="220324" y="138700"/>
                            <a:pt x="214267" y="128105"/>
                            <a:pt x="119063" y="0"/>
                          </a:cubicBezTo>
                          <a:close/>
                        </a:path>
                      </a:pathLst>
                    </a:custGeom>
                    <ask:type>
                      <ask:lineSketchNone/>
                    </ask:type>
                  </ask:lineSketchStyleProps>
                </a:ext>
              </a:extLst>
            </a:ln>
          </p:spPr>
          <p:txBody>
            <a:bodyPr rtlCol="0" anchor="ctr"/>
            <a:lstStyle/>
            <a:p>
              <a:endParaRPr lang="fr-FR"/>
            </a:p>
          </p:txBody>
        </p:sp>
        <p:sp>
          <p:nvSpPr>
            <p:cNvPr id="16" name="Forme libre 15">
              <a:extLst>
                <a:ext uri="{FF2B5EF4-FFF2-40B4-BE49-F238E27FC236}">
                  <a16:creationId xmlns:a16="http://schemas.microsoft.com/office/drawing/2014/main" id="{727E2DE2-13BF-B7CD-E550-B10CDBFD97F5}"/>
                </a:ext>
              </a:extLst>
            </p:cNvPr>
            <p:cNvSpPr/>
            <p:nvPr/>
          </p:nvSpPr>
          <p:spPr>
            <a:xfrm>
              <a:off x="940854" y="595164"/>
              <a:ext cx="319087" cy="533400"/>
            </a:xfrm>
            <a:custGeom>
              <a:avLst/>
              <a:gdLst>
                <a:gd name="connsiteX0" fmla="*/ 0 w 319087"/>
                <a:gd name="connsiteY0" fmla="*/ 533400 h 533400"/>
                <a:gd name="connsiteX1" fmla="*/ 119063 w 319087"/>
                <a:gd name="connsiteY1" fmla="*/ 533400 h 533400"/>
                <a:gd name="connsiteX2" fmla="*/ 319088 w 319087"/>
                <a:gd name="connsiteY2" fmla="*/ 266700 h 533400"/>
                <a:gd name="connsiteX3" fmla="*/ 119063 w 319087"/>
                <a:gd name="connsiteY3" fmla="*/ 0 h 533400"/>
                <a:gd name="connsiteX4" fmla="*/ 0 w 319087"/>
                <a:gd name="connsiteY4" fmla="*/ 0 h 533400"/>
                <a:gd name="connsiteX5" fmla="*/ 200025 w 319087"/>
                <a:gd name="connsiteY5" fmla="*/ 266700 h 533400"/>
                <a:gd name="connsiteX6" fmla="*/ 0 w 319087"/>
                <a:gd name="connsiteY6" fmla="*/ 5334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087" h="533400">
                  <a:moveTo>
                    <a:pt x="0" y="533400"/>
                  </a:moveTo>
                  <a:lnTo>
                    <a:pt x="119063" y="533400"/>
                  </a:lnTo>
                  <a:lnTo>
                    <a:pt x="319088" y="266700"/>
                  </a:lnTo>
                  <a:lnTo>
                    <a:pt x="119063" y="0"/>
                  </a:lnTo>
                  <a:lnTo>
                    <a:pt x="0" y="0"/>
                  </a:lnTo>
                  <a:lnTo>
                    <a:pt x="200025" y="266700"/>
                  </a:lnTo>
                  <a:lnTo>
                    <a:pt x="0" y="533400"/>
                  </a:lnTo>
                  <a:close/>
                </a:path>
              </a:pathLst>
            </a:custGeom>
            <a:solidFill>
              <a:srgbClr val="FDD5D2"/>
            </a:solidFill>
            <a:ln w="9525" cap="flat">
              <a:solidFill>
                <a:srgbClr val="FDD5D2"/>
              </a:solidFill>
              <a:prstDash val="solid"/>
              <a:miter/>
              <a:extLst>
                <a:ext uri="{C807C97D-BFC1-408E-A445-0C87EB9F89A2}">
                  <ask:lineSketchStyleProps xmlns:ask="http://schemas.microsoft.com/office/drawing/2018/sketchyshapes" sd="2830084044">
                    <a:custGeom>
                      <a:avLst/>
                      <a:gdLst>
                        <a:gd name="connsiteX0" fmla="*/ 0 w 319087"/>
                        <a:gd name="connsiteY0" fmla="*/ 533400 h 533400"/>
                        <a:gd name="connsiteX1" fmla="*/ 119063 w 319087"/>
                        <a:gd name="connsiteY1" fmla="*/ 533400 h 533400"/>
                        <a:gd name="connsiteX2" fmla="*/ 319088 w 319087"/>
                        <a:gd name="connsiteY2" fmla="*/ 266700 h 533400"/>
                        <a:gd name="connsiteX3" fmla="*/ 119063 w 319087"/>
                        <a:gd name="connsiteY3" fmla="*/ 0 h 533400"/>
                        <a:gd name="connsiteX4" fmla="*/ 0 w 319087"/>
                        <a:gd name="connsiteY4" fmla="*/ 0 h 533400"/>
                        <a:gd name="connsiteX5" fmla="*/ 200025 w 319087"/>
                        <a:gd name="connsiteY5" fmla="*/ 266700 h 533400"/>
                        <a:gd name="connsiteX6" fmla="*/ 0 w 319087"/>
                        <a:gd name="connsiteY6" fmla="*/ 5334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087" h="533400" fill="none" extrusionOk="0">
                          <a:moveTo>
                            <a:pt x="0" y="533400"/>
                          </a:moveTo>
                          <a:cubicBezTo>
                            <a:pt x="28458" y="527546"/>
                            <a:pt x="62221" y="539261"/>
                            <a:pt x="119063" y="533400"/>
                          </a:cubicBezTo>
                          <a:cubicBezTo>
                            <a:pt x="189513" y="458762"/>
                            <a:pt x="231913" y="358429"/>
                            <a:pt x="319088" y="266700"/>
                          </a:cubicBezTo>
                          <a:cubicBezTo>
                            <a:pt x="263680" y="217459"/>
                            <a:pt x="170536" y="80266"/>
                            <a:pt x="119063" y="0"/>
                          </a:cubicBezTo>
                          <a:cubicBezTo>
                            <a:pt x="66607" y="164"/>
                            <a:pt x="46784" y="4150"/>
                            <a:pt x="0" y="0"/>
                          </a:cubicBezTo>
                          <a:cubicBezTo>
                            <a:pt x="50722" y="78853"/>
                            <a:pt x="137831" y="185718"/>
                            <a:pt x="200025" y="266700"/>
                          </a:cubicBezTo>
                          <a:cubicBezTo>
                            <a:pt x="133603" y="353602"/>
                            <a:pt x="52268" y="480052"/>
                            <a:pt x="0" y="533400"/>
                          </a:cubicBezTo>
                          <a:close/>
                        </a:path>
                        <a:path w="319087" h="533400" stroke="0" extrusionOk="0">
                          <a:moveTo>
                            <a:pt x="0" y="533400"/>
                          </a:moveTo>
                          <a:cubicBezTo>
                            <a:pt x="26385" y="533765"/>
                            <a:pt x="67654" y="538150"/>
                            <a:pt x="119063" y="533400"/>
                          </a:cubicBezTo>
                          <a:cubicBezTo>
                            <a:pt x="161657" y="461513"/>
                            <a:pt x="240484" y="395339"/>
                            <a:pt x="319088" y="266700"/>
                          </a:cubicBezTo>
                          <a:cubicBezTo>
                            <a:pt x="211466" y="141966"/>
                            <a:pt x="181259" y="93993"/>
                            <a:pt x="119063" y="0"/>
                          </a:cubicBezTo>
                          <a:cubicBezTo>
                            <a:pt x="85777" y="-3368"/>
                            <a:pt x="39284" y="-3753"/>
                            <a:pt x="0" y="0"/>
                          </a:cubicBezTo>
                          <a:cubicBezTo>
                            <a:pt x="47517" y="74602"/>
                            <a:pt x="139911" y="159068"/>
                            <a:pt x="200025" y="266700"/>
                          </a:cubicBezTo>
                          <a:cubicBezTo>
                            <a:pt x="138073" y="345652"/>
                            <a:pt x="34082" y="474063"/>
                            <a:pt x="0" y="533400"/>
                          </a:cubicBezTo>
                          <a:close/>
                        </a:path>
                      </a:pathLst>
                    </a:custGeom>
                    <ask:type>
                      <ask:lineSketchNone/>
                    </ask:type>
                  </ask:lineSketchStyleProps>
                </a:ext>
              </a:extLst>
            </a:ln>
          </p:spPr>
          <p:txBody>
            <a:bodyPr rtlCol="0" anchor="ctr"/>
            <a:lstStyle/>
            <a:p>
              <a:endParaRPr lang="fr-FR"/>
            </a:p>
          </p:txBody>
        </p:sp>
        <p:sp>
          <p:nvSpPr>
            <p:cNvPr id="17" name="Forme libre 16">
              <a:extLst>
                <a:ext uri="{FF2B5EF4-FFF2-40B4-BE49-F238E27FC236}">
                  <a16:creationId xmlns:a16="http://schemas.microsoft.com/office/drawing/2014/main" id="{56A977BC-BE48-92EF-39C9-2CD35E6F8486}"/>
                </a:ext>
              </a:extLst>
            </p:cNvPr>
            <p:cNvSpPr/>
            <p:nvPr/>
          </p:nvSpPr>
          <p:spPr>
            <a:xfrm>
              <a:off x="1398054" y="595164"/>
              <a:ext cx="319087" cy="533400"/>
            </a:xfrm>
            <a:custGeom>
              <a:avLst/>
              <a:gdLst>
                <a:gd name="connsiteX0" fmla="*/ 119063 w 319087"/>
                <a:gd name="connsiteY0" fmla="*/ 0 h 533400"/>
                <a:gd name="connsiteX1" fmla="*/ 0 w 319087"/>
                <a:gd name="connsiteY1" fmla="*/ 0 h 533400"/>
                <a:gd name="connsiteX2" fmla="*/ 200025 w 319087"/>
                <a:gd name="connsiteY2" fmla="*/ 266700 h 533400"/>
                <a:gd name="connsiteX3" fmla="*/ 0 w 319087"/>
                <a:gd name="connsiteY3" fmla="*/ 533400 h 533400"/>
                <a:gd name="connsiteX4" fmla="*/ 119063 w 319087"/>
                <a:gd name="connsiteY4" fmla="*/ 533400 h 533400"/>
                <a:gd name="connsiteX5" fmla="*/ 319088 w 319087"/>
                <a:gd name="connsiteY5" fmla="*/ 266700 h 533400"/>
                <a:gd name="connsiteX6" fmla="*/ 119063 w 319087"/>
                <a:gd name="connsiteY6"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087" h="533400">
                  <a:moveTo>
                    <a:pt x="119063" y="0"/>
                  </a:moveTo>
                  <a:lnTo>
                    <a:pt x="0" y="0"/>
                  </a:lnTo>
                  <a:lnTo>
                    <a:pt x="200025" y="266700"/>
                  </a:lnTo>
                  <a:lnTo>
                    <a:pt x="0" y="533400"/>
                  </a:lnTo>
                  <a:lnTo>
                    <a:pt x="119063" y="533400"/>
                  </a:lnTo>
                  <a:lnTo>
                    <a:pt x="319088" y="266700"/>
                  </a:lnTo>
                  <a:lnTo>
                    <a:pt x="119063" y="0"/>
                  </a:lnTo>
                  <a:close/>
                </a:path>
              </a:pathLst>
            </a:custGeom>
            <a:solidFill>
              <a:srgbClr val="EA4E43"/>
            </a:solidFill>
            <a:ln w="9525" cap="flat">
              <a:solidFill>
                <a:srgbClr val="EA4E43"/>
              </a:solidFill>
              <a:prstDash val="solid"/>
              <a:miter/>
              <a:extLst>
                <a:ext uri="{C807C97D-BFC1-408E-A445-0C87EB9F89A2}">
                  <ask:lineSketchStyleProps xmlns:ask="http://schemas.microsoft.com/office/drawing/2018/sketchyshapes" sd="658789007">
                    <a:custGeom>
                      <a:avLst/>
                      <a:gdLst>
                        <a:gd name="connsiteX0" fmla="*/ 119063 w 319087"/>
                        <a:gd name="connsiteY0" fmla="*/ 0 h 533400"/>
                        <a:gd name="connsiteX1" fmla="*/ 0 w 319087"/>
                        <a:gd name="connsiteY1" fmla="*/ 0 h 533400"/>
                        <a:gd name="connsiteX2" fmla="*/ 200025 w 319087"/>
                        <a:gd name="connsiteY2" fmla="*/ 266700 h 533400"/>
                        <a:gd name="connsiteX3" fmla="*/ 0 w 319087"/>
                        <a:gd name="connsiteY3" fmla="*/ 533400 h 533400"/>
                        <a:gd name="connsiteX4" fmla="*/ 119063 w 319087"/>
                        <a:gd name="connsiteY4" fmla="*/ 533400 h 533400"/>
                        <a:gd name="connsiteX5" fmla="*/ 319088 w 319087"/>
                        <a:gd name="connsiteY5" fmla="*/ 266700 h 533400"/>
                        <a:gd name="connsiteX6" fmla="*/ 119063 w 319087"/>
                        <a:gd name="connsiteY6"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087" h="533400" fill="none" extrusionOk="0">
                          <a:moveTo>
                            <a:pt x="119063" y="0"/>
                          </a:moveTo>
                          <a:cubicBezTo>
                            <a:pt x="77631" y="-1862"/>
                            <a:pt x="57349" y="4381"/>
                            <a:pt x="0" y="0"/>
                          </a:cubicBezTo>
                          <a:cubicBezTo>
                            <a:pt x="76597" y="76970"/>
                            <a:pt x="140192" y="209674"/>
                            <a:pt x="200025" y="266700"/>
                          </a:cubicBezTo>
                          <a:cubicBezTo>
                            <a:pt x="137428" y="332719"/>
                            <a:pt x="79091" y="406327"/>
                            <a:pt x="0" y="533400"/>
                          </a:cubicBezTo>
                          <a:cubicBezTo>
                            <a:pt x="54285" y="535394"/>
                            <a:pt x="84472" y="528188"/>
                            <a:pt x="119063" y="533400"/>
                          </a:cubicBezTo>
                          <a:cubicBezTo>
                            <a:pt x="207443" y="413809"/>
                            <a:pt x="278203" y="330508"/>
                            <a:pt x="319088" y="266700"/>
                          </a:cubicBezTo>
                          <a:cubicBezTo>
                            <a:pt x="268474" y="187782"/>
                            <a:pt x="196611" y="126371"/>
                            <a:pt x="119063" y="0"/>
                          </a:cubicBezTo>
                          <a:close/>
                        </a:path>
                        <a:path w="319087" h="533400" stroke="0" extrusionOk="0">
                          <a:moveTo>
                            <a:pt x="119063" y="0"/>
                          </a:moveTo>
                          <a:cubicBezTo>
                            <a:pt x="92005" y="182"/>
                            <a:pt x="52991" y="-234"/>
                            <a:pt x="0" y="0"/>
                          </a:cubicBezTo>
                          <a:cubicBezTo>
                            <a:pt x="89095" y="107011"/>
                            <a:pt x="157445" y="206635"/>
                            <a:pt x="200025" y="266700"/>
                          </a:cubicBezTo>
                          <a:cubicBezTo>
                            <a:pt x="119700" y="390577"/>
                            <a:pt x="48239" y="473427"/>
                            <a:pt x="0" y="533400"/>
                          </a:cubicBezTo>
                          <a:cubicBezTo>
                            <a:pt x="36873" y="533883"/>
                            <a:pt x="91821" y="537830"/>
                            <a:pt x="119063" y="533400"/>
                          </a:cubicBezTo>
                          <a:cubicBezTo>
                            <a:pt x="179533" y="442705"/>
                            <a:pt x="280183" y="322476"/>
                            <a:pt x="319088" y="266700"/>
                          </a:cubicBezTo>
                          <a:cubicBezTo>
                            <a:pt x="263902" y="191525"/>
                            <a:pt x="195621" y="91525"/>
                            <a:pt x="119063" y="0"/>
                          </a:cubicBezTo>
                          <a:close/>
                        </a:path>
                      </a:pathLst>
                    </a:custGeom>
                    <ask:type>
                      <ask:lineSketchNone/>
                    </ask:type>
                  </ask:lineSketchStyleProps>
                </a:ext>
              </a:extLst>
            </a:ln>
          </p:spPr>
          <p:txBody>
            <a:bodyPr rtlCol="0" anchor="ctr"/>
            <a:lstStyle/>
            <a:p>
              <a:endParaRPr lang="fr-FR"/>
            </a:p>
          </p:txBody>
        </p:sp>
      </p:grpSp>
      <p:sp>
        <p:nvSpPr>
          <p:cNvPr id="19" name="ZoneTexte 18">
            <a:extLst>
              <a:ext uri="{FF2B5EF4-FFF2-40B4-BE49-F238E27FC236}">
                <a16:creationId xmlns:a16="http://schemas.microsoft.com/office/drawing/2014/main" id="{0BE6A2EA-2560-5AA7-7D91-554823464DC7}"/>
              </a:ext>
            </a:extLst>
          </p:cNvPr>
          <p:cNvSpPr txBox="1"/>
          <p:nvPr userDrawn="1"/>
        </p:nvSpPr>
        <p:spPr>
          <a:xfrm>
            <a:off x="2588123" y="4582893"/>
            <a:ext cx="3967753" cy="646331"/>
          </a:xfrm>
          <a:prstGeom prst="rect">
            <a:avLst/>
          </a:prstGeom>
          <a:noFill/>
        </p:spPr>
        <p:txBody>
          <a:bodyPr wrap="none" rtlCol="0">
            <a:spAutoFit/>
          </a:bodyPr>
          <a:lstStyle/>
          <a:p>
            <a:r>
              <a:rPr lang="fr-FR" sz="3600" b="1" i="0">
                <a:solidFill>
                  <a:srgbClr val="286B7B"/>
                </a:solidFill>
                <a:latin typeface="Century Gothic" panose="020B0502020202020204" pitchFamily="34" charset="0"/>
              </a:rPr>
              <a:t>O</a:t>
            </a:r>
            <a:r>
              <a:rPr lang="fr-FR" sz="3600">
                <a:latin typeface="Century Gothic" panose="020B0502020202020204" pitchFamily="34" charset="0"/>
              </a:rPr>
              <a:t>wn </a:t>
            </a:r>
            <a:r>
              <a:rPr lang="fr-FR" sz="3600" b="1" i="0">
                <a:solidFill>
                  <a:srgbClr val="286B7B"/>
                </a:solidFill>
                <a:latin typeface="Century Gothic" panose="020B0502020202020204" pitchFamily="34" charset="0"/>
              </a:rPr>
              <a:t>Y</a:t>
            </a:r>
            <a:r>
              <a:rPr lang="fr-FR" sz="3600">
                <a:latin typeface="Century Gothic" panose="020B0502020202020204" pitchFamily="34" charset="0"/>
              </a:rPr>
              <a:t>our </a:t>
            </a:r>
            <a:r>
              <a:rPr lang="fr-FR" sz="3600" b="1" i="0">
                <a:solidFill>
                  <a:srgbClr val="286B7B"/>
                </a:solidFill>
                <a:latin typeface="Century Gothic" panose="020B0502020202020204" pitchFamily="34" charset="0"/>
              </a:rPr>
              <a:t>S</a:t>
            </a:r>
            <a:r>
              <a:rPr lang="fr-FR" sz="3600">
                <a:latin typeface="Century Gothic" panose="020B0502020202020204" pitchFamily="34" charset="0"/>
              </a:rPr>
              <a:t>ECAP</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a:xfrm>
            <a:off x="492224" y="5805264"/>
            <a:ext cx="2133600" cy="365125"/>
          </a:xfrm>
          <a:prstGeom prst="rect">
            <a:avLst/>
          </a:prstGeom>
        </p:spPr>
        <p:txBody>
          <a:bodyPr/>
          <a:lstStyle/>
          <a:p>
            <a:endParaRPr lang="de-DE"/>
          </a:p>
        </p:txBody>
      </p:sp>
      <p:sp>
        <p:nvSpPr>
          <p:cNvPr id="6" name="Fußzeilenplatzhalter 5"/>
          <p:cNvSpPr>
            <a:spLocks noGrp="1"/>
          </p:cNvSpPr>
          <p:nvPr>
            <p:ph type="ftr" sz="quarter" idx="11"/>
          </p:nvPr>
        </p:nvSpPr>
        <p:spPr>
          <a:xfrm>
            <a:off x="3159224" y="5805264"/>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88224" y="5805264"/>
            <a:ext cx="2133600" cy="365125"/>
          </a:xfrm>
          <a:prstGeom prst="rect">
            <a:avLst/>
          </a:prstGeom>
        </p:spPr>
        <p:txBody>
          <a:bodyPr/>
          <a:lstStyle/>
          <a:p>
            <a:fld id="{6C6AE60A-B69C-4790-82F7-3882EDF23186}" type="slidenum">
              <a:rPr lang="de-DE" smtClean="0"/>
              <a:pPr/>
              <a:t>‹#›</a:t>
            </a:fld>
            <a:endParaRPr lang="de-DE"/>
          </a:p>
        </p:txBody>
      </p:sp>
      <p:sp>
        <p:nvSpPr>
          <p:cNvPr id="2" name="Titel 1">
            <a:extLst>
              <a:ext uri="{FF2B5EF4-FFF2-40B4-BE49-F238E27FC236}">
                <a16:creationId xmlns:a16="http://schemas.microsoft.com/office/drawing/2014/main" id="{77BE0814-FB6A-19A0-78C4-C28DD940451E}"/>
              </a:ext>
            </a:extLst>
          </p:cNvPr>
          <p:cNvSpPr>
            <a:spLocks noGrp="1"/>
          </p:cNvSpPr>
          <p:nvPr>
            <p:ph type="title" hasCustomPrompt="1"/>
          </p:nvPr>
        </p:nvSpPr>
        <p:spPr>
          <a:xfrm>
            <a:off x="457200" y="274638"/>
            <a:ext cx="5839920" cy="778098"/>
          </a:xfrm>
        </p:spPr>
        <p:txBody>
          <a:bodyPr/>
          <a:lstStyle>
            <a:lvl1pPr algn="l">
              <a:defRPr>
                <a:solidFill>
                  <a:srgbClr val="007D80"/>
                </a:solidFill>
                <a:latin typeface="+mj-lt"/>
              </a:defRPr>
            </a:lvl1pPr>
          </a:lstStyle>
          <a:p>
            <a:r>
              <a:rPr lang="en-IE" noProof="0"/>
              <a:t>Title</a:t>
            </a:r>
          </a:p>
        </p:txBody>
      </p:sp>
      <p:sp>
        <p:nvSpPr>
          <p:cNvPr id="12" name="Freeform 8">
            <a:extLst>
              <a:ext uri="{FF2B5EF4-FFF2-40B4-BE49-F238E27FC236}">
                <a16:creationId xmlns:a16="http://schemas.microsoft.com/office/drawing/2014/main" id="{22129D73-089F-1305-8144-0AF913A54F70}"/>
              </a:ext>
            </a:extLst>
          </p:cNvPr>
          <p:cNvSpPr/>
          <p:nvPr userDrawn="1"/>
        </p:nvSpPr>
        <p:spPr>
          <a:xfrm>
            <a:off x="0" y="1124744"/>
            <a:ext cx="5580112" cy="72008"/>
          </a:xfrm>
          <a:custGeom>
            <a:avLst/>
            <a:gdLst>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026002 w 9144000"/>
              <a:gd name="connsiteY2" fmla="*/ 72008 h 72008"/>
              <a:gd name="connsiteX3" fmla="*/ 0 w 9144000"/>
              <a:gd name="connsiteY3" fmla="*/ 72008 h 72008"/>
              <a:gd name="connsiteX4" fmla="*/ 0 w 9144000"/>
              <a:gd name="connsiteY4" fmla="*/ 0 h 72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72008">
                <a:moveTo>
                  <a:pt x="0" y="0"/>
                </a:moveTo>
                <a:lnTo>
                  <a:pt x="9144000" y="0"/>
                </a:lnTo>
                <a:lnTo>
                  <a:pt x="9026002" y="72008"/>
                </a:lnTo>
                <a:lnTo>
                  <a:pt x="0" y="72008"/>
                </a:lnTo>
                <a:lnTo>
                  <a:pt x="0" y="0"/>
                </a:lnTo>
                <a:close/>
              </a:path>
            </a:pathLst>
          </a:custGeom>
          <a:solidFill>
            <a:srgbClr val="FD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Freeform 9">
            <a:extLst>
              <a:ext uri="{FF2B5EF4-FFF2-40B4-BE49-F238E27FC236}">
                <a16:creationId xmlns:a16="http://schemas.microsoft.com/office/drawing/2014/main" id="{E8CE819F-FCDF-422B-63B6-04E08275B822}"/>
              </a:ext>
            </a:extLst>
          </p:cNvPr>
          <p:cNvSpPr/>
          <p:nvPr userDrawn="1"/>
        </p:nvSpPr>
        <p:spPr>
          <a:xfrm flipH="1" flipV="1">
            <a:off x="5508104" y="1124744"/>
            <a:ext cx="3635896" cy="72008"/>
          </a:xfrm>
          <a:custGeom>
            <a:avLst/>
            <a:gdLst>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026002 w 9144000"/>
              <a:gd name="connsiteY2" fmla="*/ 72008 h 72008"/>
              <a:gd name="connsiteX3" fmla="*/ 0 w 9144000"/>
              <a:gd name="connsiteY3" fmla="*/ 72008 h 72008"/>
              <a:gd name="connsiteX4" fmla="*/ 0 w 9144000"/>
              <a:gd name="connsiteY4" fmla="*/ 0 h 72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72008">
                <a:moveTo>
                  <a:pt x="0" y="0"/>
                </a:moveTo>
                <a:lnTo>
                  <a:pt x="9144000" y="0"/>
                </a:lnTo>
                <a:lnTo>
                  <a:pt x="9026002" y="72008"/>
                </a:lnTo>
                <a:lnTo>
                  <a:pt x="0" y="72008"/>
                </a:lnTo>
                <a:lnTo>
                  <a:pt x="0" y="0"/>
                </a:lnTo>
                <a:close/>
              </a:path>
            </a:pathLst>
          </a:cu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ZoneTexte 13">
            <a:extLst>
              <a:ext uri="{FF2B5EF4-FFF2-40B4-BE49-F238E27FC236}">
                <a16:creationId xmlns:a16="http://schemas.microsoft.com/office/drawing/2014/main" id="{DBFE0149-DC87-69F8-D285-E5FF91595BBA}"/>
              </a:ext>
            </a:extLst>
          </p:cNvPr>
          <p:cNvSpPr txBox="1"/>
          <p:nvPr userDrawn="1"/>
        </p:nvSpPr>
        <p:spPr>
          <a:xfrm>
            <a:off x="6304399" y="202022"/>
            <a:ext cx="2715808" cy="461665"/>
          </a:xfrm>
          <a:prstGeom prst="rect">
            <a:avLst/>
          </a:prstGeom>
          <a:noFill/>
        </p:spPr>
        <p:txBody>
          <a:bodyPr wrap="none" rtlCol="0">
            <a:spAutoFit/>
          </a:bodyPr>
          <a:lstStyle/>
          <a:p>
            <a:r>
              <a:rPr lang="fr-FR" sz="2400" b="1" i="0">
                <a:solidFill>
                  <a:srgbClr val="286B7B"/>
                </a:solidFill>
                <a:latin typeface="Century Gothic" panose="020B0502020202020204" pitchFamily="34" charset="0"/>
              </a:rPr>
              <a:t>O</a:t>
            </a:r>
            <a:r>
              <a:rPr lang="fr-FR" sz="2400">
                <a:latin typeface="Century Gothic" panose="020B0502020202020204" pitchFamily="34" charset="0"/>
              </a:rPr>
              <a:t>wn </a:t>
            </a:r>
            <a:r>
              <a:rPr lang="fr-FR" sz="2400" b="1" i="0">
                <a:solidFill>
                  <a:srgbClr val="286B7B"/>
                </a:solidFill>
                <a:latin typeface="Century Gothic" panose="020B0502020202020204" pitchFamily="34" charset="0"/>
              </a:rPr>
              <a:t>Y</a:t>
            </a:r>
            <a:r>
              <a:rPr lang="fr-FR" sz="2400">
                <a:latin typeface="Century Gothic" panose="020B0502020202020204" pitchFamily="34" charset="0"/>
              </a:rPr>
              <a:t>our </a:t>
            </a:r>
            <a:r>
              <a:rPr lang="fr-FR" sz="2400" b="1" i="0">
                <a:solidFill>
                  <a:srgbClr val="286B7B"/>
                </a:solidFill>
                <a:latin typeface="Century Gothic" panose="020B0502020202020204" pitchFamily="34" charset="0"/>
              </a:rPr>
              <a:t>S</a:t>
            </a:r>
            <a:r>
              <a:rPr lang="fr-FR" sz="2400">
                <a:latin typeface="Century Gothic" panose="020B0502020202020204" pitchFamily="34" charset="0"/>
              </a:rPr>
              <a:t>ECAP</a:t>
            </a:r>
          </a:p>
        </p:txBody>
      </p:sp>
      <p:pic>
        <p:nvPicPr>
          <p:cNvPr id="15" name="Image 14">
            <a:extLst>
              <a:ext uri="{FF2B5EF4-FFF2-40B4-BE49-F238E27FC236}">
                <a16:creationId xmlns:a16="http://schemas.microsoft.com/office/drawing/2014/main" id="{6F3A66F9-9545-4308-D7BD-AF5E3DB9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558" b="30233"/>
          <a:stretch/>
        </p:blipFill>
        <p:spPr>
          <a:xfrm>
            <a:off x="6452349" y="602980"/>
            <a:ext cx="2419908" cy="66756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a:xfrm>
            <a:off x="492224" y="5805264"/>
            <a:ext cx="2133600" cy="365125"/>
          </a:xfrm>
          <a:prstGeom prst="rect">
            <a:avLst/>
          </a:prstGeom>
        </p:spPr>
        <p:txBody>
          <a:bodyPr/>
          <a:lstStyle/>
          <a:p>
            <a:endParaRPr lang="de-DE"/>
          </a:p>
        </p:txBody>
      </p:sp>
      <p:sp>
        <p:nvSpPr>
          <p:cNvPr id="8" name="Fußzeilenplatzhalter 7"/>
          <p:cNvSpPr>
            <a:spLocks noGrp="1"/>
          </p:cNvSpPr>
          <p:nvPr>
            <p:ph type="ftr" sz="quarter" idx="11"/>
          </p:nvPr>
        </p:nvSpPr>
        <p:spPr>
          <a:xfrm>
            <a:off x="3159224" y="5805264"/>
            <a:ext cx="2895600"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6588224" y="5805264"/>
            <a:ext cx="2133600" cy="365125"/>
          </a:xfrm>
          <a:prstGeom prst="rect">
            <a:avLst/>
          </a:prstGeom>
        </p:spPr>
        <p:txBody>
          <a:bodyPr/>
          <a:lstStyle/>
          <a:p>
            <a:fld id="{6C6AE60A-B69C-4790-82F7-3882EDF23186}" type="slidenum">
              <a:rPr lang="de-DE" smtClean="0"/>
              <a:pPr/>
              <a:t>‹#›</a:t>
            </a:fld>
            <a:endParaRPr lang="de-DE"/>
          </a:p>
        </p:txBody>
      </p:sp>
      <p:sp>
        <p:nvSpPr>
          <p:cNvPr id="2" name="Titel 1">
            <a:extLst>
              <a:ext uri="{FF2B5EF4-FFF2-40B4-BE49-F238E27FC236}">
                <a16:creationId xmlns:a16="http://schemas.microsoft.com/office/drawing/2014/main" id="{58E60F57-CDDF-7E29-BBC4-F90ADFC29969}"/>
              </a:ext>
            </a:extLst>
          </p:cNvPr>
          <p:cNvSpPr>
            <a:spLocks noGrp="1"/>
          </p:cNvSpPr>
          <p:nvPr>
            <p:ph type="title" hasCustomPrompt="1"/>
          </p:nvPr>
        </p:nvSpPr>
        <p:spPr>
          <a:xfrm>
            <a:off x="457200" y="274638"/>
            <a:ext cx="5839920" cy="778098"/>
          </a:xfrm>
        </p:spPr>
        <p:txBody>
          <a:bodyPr/>
          <a:lstStyle>
            <a:lvl1pPr algn="l">
              <a:defRPr>
                <a:solidFill>
                  <a:srgbClr val="007D80"/>
                </a:solidFill>
                <a:latin typeface="+mj-lt"/>
              </a:defRPr>
            </a:lvl1pPr>
          </a:lstStyle>
          <a:p>
            <a:r>
              <a:rPr lang="en-IE" noProof="0"/>
              <a:t>Title</a:t>
            </a:r>
          </a:p>
        </p:txBody>
      </p:sp>
      <p:sp>
        <p:nvSpPr>
          <p:cNvPr id="14" name="Freeform 8">
            <a:extLst>
              <a:ext uri="{FF2B5EF4-FFF2-40B4-BE49-F238E27FC236}">
                <a16:creationId xmlns:a16="http://schemas.microsoft.com/office/drawing/2014/main" id="{5A33E5A5-1CF9-1937-1278-6A254C230C9A}"/>
              </a:ext>
            </a:extLst>
          </p:cNvPr>
          <p:cNvSpPr/>
          <p:nvPr userDrawn="1"/>
        </p:nvSpPr>
        <p:spPr>
          <a:xfrm>
            <a:off x="0" y="1124744"/>
            <a:ext cx="5580112" cy="72008"/>
          </a:xfrm>
          <a:custGeom>
            <a:avLst/>
            <a:gdLst>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026002 w 9144000"/>
              <a:gd name="connsiteY2" fmla="*/ 72008 h 72008"/>
              <a:gd name="connsiteX3" fmla="*/ 0 w 9144000"/>
              <a:gd name="connsiteY3" fmla="*/ 72008 h 72008"/>
              <a:gd name="connsiteX4" fmla="*/ 0 w 9144000"/>
              <a:gd name="connsiteY4" fmla="*/ 0 h 72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72008">
                <a:moveTo>
                  <a:pt x="0" y="0"/>
                </a:moveTo>
                <a:lnTo>
                  <a:pt x="9144000" y="0"/>
                </a:lnTo>
                <a:lnTo>
                  <a:pt x="9026002" y="72008"/>
                </a:lnTo>
                <a:lnTo>
                  <a:pt x="0" y="72008"/>
                </a:lnTo>
                <a:lnTo>
                  <a:pt x="0" y="0"/>
                </a:lnTo>
                <a:close/>
              </a:path>
            </a:pathLst>
          </a:custGeom>
          <a:solidFill>
            <a:srgbClr val="FD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Freeform 9">
            <a:extLst>
              <a:ext uri="{FF2B5EF4-FFF2-40B4-BE49-F238E27FC236}">
                <a16:creationId xmlns:a16="http://schemas.microsoft.com/office/drawing/2014/main" id="{AAB34DA1-9CCB-3A60-6453-66416B83FB59}"/>
              </a:ext>
            </a:extLst>
          </p:cNvPr>
          <p:cNvSpPr/>
          <p:nvPr userDrawn="1"/>
        </p:nvSpPr>
        <p:spPr>
          <a:xfrm flipH="1" flipV="1">
            <a:off x="5508104" y="1124744"/>
            <a:ext cx="3635896" cy="72008"/>
          </a:xfrm>
          <a:custGeom>
            <a:avLst/>
            <a:gdLst>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026002 w 9144000"/>
              <a:gd name="connsiteY2" fmla="*/ 72008 h 72008"/>
              <a:gd name="connsiteX3" fmla="*/ 0 w 9144000"/>
              <a:gd name="connsiteY3" fmla="*/ 72008 h 72008"/>
              <a:gd name="connsiteX4" fmla="*/ 0 w 9144000"/>
              <a:gd name="connsiteY4" fmla="*/ 0 h 72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72008">
                <a:moveTo>
                  <a:pt x="0" y="0"/>
                </a:moveTo>
                <a:lnTo>
                  <a:pt x="9144000" y="0"/>
                </a:lnTo>
                <a:lnTo>
                  <a:pt x="9026002" y="72008"/>
                </a:lnTo>
                <a:lnTo>
                  <a:pt x="0" y="72008"/>
                </a:lnTo>
                <a:lnTo>
                  <a:pt x="0" y="0"/>
                </a:lnTo>
                <a:close/>
              </a:path>
            </a:pathLst>
          </a:cu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ZoneTexte 15">
            <a:extLst>
              <a:ext uri="{FF2B5EF4-FFF2-40B4-BE49-F238E27FC236}">
                <a16:creationId xmlns:a16="http://schemas.microsoft.com/office/drawing/2014/main" id="{6A7BA005-5393-2BA2-65F5-5208AE9E2208}"/>
              </a:ext>
            </a:extLst>
          </p:cNvPr>
          <p:cNvSpPr txBox="1"/>
          <p:nvPr userDrawn="1"/>
        </p:nvSpPr>
        <p:spPr>
          <a:xfrm>
            <a:off x="6304399" y="202022"/>
            <a:ext cx="2715808" cy="461665"/>
          </a:xfrm>
          <a:prstGeom prst="rect">
            <a:avLst/>
          </a:prstGeom>
          <a:noFill/>
        </p:spPr>
        <p:txBody>
          <a:bodyPr wrap="none" rtlCol="0">
            <a:spAutoFit/>
          </a:bodyPr>
          <a:lstStyle/>
          <a:p>
            <a:r>
              <a:rPr lang="fr-FR" sz="2400" b="1" i="0">
                <a:solidFill>
                  <a:srgbClr val="286B7B"/>
                </a:solidFill>
                <a:latin typeface="Century Gothic" panose="020B0502020202020204" pitchFamily="34" charset="0"/>
              </a:rPr>
              <a:t>O</a:t>
            </a:r>
            <a:r>
              <a:rPr lang="fr-FR" sz="2400">
                <a:latin typeface="Century Gothic" panose="020B0502020202020204" pitchFamily="34" charset="0"/>
              </a:rPr>
              <a:t>wn </a:t>
            </a:r>
            <a:r>
              <a:rPr lang="fr-FR" sz="2400" b="1" i="0">
                <a:solidFill>
                  <a:srgbClr val="286B7B"/>
                </a:solidFill>
                <a:latin typeface="Century Gothic" panose="020B0502020202020204" pitchFamily="34" charset="0"/>
              </a:rPr>
              <a:t>Y</a:t>
            </a:r>
            <a:r>
              <a:rPr lang="fr-FR" sz="2400">
                <a:latin typeface="Century Gothic" panose="020B0502020202020204" pitchFamily="34" charset="0"/>
              </a:rPr>
              <a:t>our </a:t>
            </a:r>
            <a:r>
              <a:rPr lang="fr-FR" sz="2400" b="1" i="0">
                <a:solidFill>
                  <a:srgbClr val="286B7B"/>
                </a:solidFill>
                <a:latin typeface="Century Gothic" panose="020B0502020202020204" pitchFamily="34" charset="0"/>
              </a:rPr>
              <a:t>S</a:t>
            </a:r>
            <a:r>
              <a:rPr lang="fr-FR" sz="2400">
                <a:latin typeface="Century Gothic" panose="020B0502020202020204" pitchFamily="34" charset="0"/>
              </a:rPr>
              <a:t>ECAP</a:t>
            </a:r>
          </a:p>
        </p:txBody>
      </p:sp>
      <p:pic>
        <p:nvPicPr>
          <p:cNvPr id="17" name="Image 16">
            <a:extLst>
              <a:ext uri="{FF2B5EF4-FFF2-40B4-BE49-F238E27FC236}">
                <a16:creationId xmlns:a16="http://schemas.microsoft.com/office/drawing/2014/main" id="{9B3E79B5-5D9B-2936-11A9-68149FF978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558" b="30233"/>
          <a:stretch/>
        </p:blipFill>
        <p:spPr>
          <a:xfrm>
            <a:off x="6452349" y="602980"/>
            <a:ext cx="2419908" cy="66756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492224" y="5805264"/>
            <a:ext cx="2133600" cy="365125"/>
          </a:xfrm>
          <a:prstGeom prst="rect">
            <a:avLst/>
          </a:prstGeom>
        </p:spPr>
        <p:txBody>
          <a:bodyPr/>
          <a:lstStyle/>
          <a:p>
            <a:endParaRPr lang="de-DE"/>
          </a:p>
        </p:txBody>
      </p:sp>
      <p:sp>
        <p:nvSpPr>
          <p:cNvPr id="4" name="Fußzeilenplatzhalter 3"/>
          <p:cNvSpPr>
            <a:spLocks noGrp="1"/>
          </p:cNvSpPr>
          <p:nvPr>
            <p:ph type="ftr" sz="quarter" idx="11"/>
          </p:nvPr>
        </p:nvSpPr>
        <p:spPr>
          <a:xfrm>
            <a:off x="3159224" y="5805264"/>
            <a:ext cx="2895600" cy="365125"/>
          </a:xfrm>
          <a:prstGeom prst="rect">
            <a:avLst/>
          </a:prstGeom>
        </p:spPr>
        <p:txBody>
          <a:bodyPr/>
          <a:lstStyle/>
          <a:p>
            <a:endParaRPr lang="de-DE"/>
          </a:p>
        </p:txBody>
      </p:sp>
      <p:sp>
        <p:nvSpPr>
          <p:cNvPr id="5" name="Foliennummernplatzhalter 4"/>
          <p:cNvSpPr>
            <a:spLocks noGrp="1"/>
          </p:cNvSpPr>
          <p:nvPr>
            <p:ph type="sldNum" sz="quarter" idx="12"/>
          </p:nvPr>
        </p:nvSpPr>
        <p:spPr>
          <a:xfrm>
            <a:off x="6588224" y="5805264"/>
            <a:ext cx="2133600" cy="365125"/>
          </a:xfrm>
          <a:prstGeom prst="rect">
            <a:avLst/>
          </a:prstGeom>
        </p:spPr>
        <p:txBody>
          <a:bodyPr/>
          <a:lstStyle/>
          <a:p>
            <a:fld id="{6C6AE60A-B69C-4790-82F7-3882EDF23186}" type="slidenum">
              <a:rPr lang="de-DE" smtClean="0"/>
              <a:pPr/>
              <a:t>‹#›</a:t>
            </a:fld>
            <a:endParaRPr lang="de-DE"/>
          </a:p>
        </p:txBody>
      </p:sp>
      <p:sp>
        <p:nvSpPr>
          <p:cNvPr id="2" name="Titel 1">
            <a:extLst>
              <a:ext uri="{FF2B5EF4-FFF2-40B4-BE49-F238E27FC236}">
                <a16:creationId xmlns:a16="http://schemas.microsoft.com/office/drawing/2014/main" id="{85062657-D2E0-3BFA-F18E-A5A8A5732B3B}"/>
              </a:ext>
            </a:extLst>
          </p:cNvPr>
          <p:cNvSpPr>
            <a:spLocks noGrp="1"/>
          </p:cNvSpPr>
          <p:nvPr>
            <p:ph type="title" hasCustomPrompt="1"/>
          </p:nvPr>
        </p:nvSpPr>
        <p:spPr>
          <a:xfrm>
            <a:off x="457200" y="274638"/>
            <a:ext cx="5839920" cy="778098"/>
          </a:xfrm>
        </p:spPr>
        <p:txBody>
          <a:bodyPr/>
          <a:lstStyle>
            <a:lvl1pPr algn="l">
              <a:defRPr>
                <a:solidFill>
                  <a:srgbClr val="007D80"/>
                </a:solidFill>
                <a:latin typeface="+mj-lt"/>
              </a:defRPr>
            </a:lvl1pPr>
          </a:lstStyle>
          <a:p>
            <a:r>
              <a:rPr lang="en-IE" noProof="0"/>
              <a:t>Title</a:t>
            </a:r>
          </a:p>
        </p:txBody>
      </p:sp>
      <p:sp>
        <p:nvSpPr>
          <p:cNvPr id="10" name="Freeform 8">
            <a:extLst>
              <a:ext uri="{FF2B5EF4-FFF2-40B4-BE49-F238E27FC236}">
                <a16:creationId xmlns:a16="http://schemas.microsoft.com/office/drawing/2014/main" id="{17A75E3E-EBDB-517E-4CB4-B63C93CD388A}"/>
              </a:ext>
            </a:extLst>
          </p:cNvPr>
          <p:cNvSpPr/>
          <p:nvPr userDrawn="1"/>
        </p:nvSpPr>
        <p:spPr>
          <a:xfrm>
            <a:off x="0" y="1124744"/>
            <a:ext cx="5580112" cy="72008"/>
          </a:xfrm>
          <a:custGeom>
            <a:avLst/>
            <a:gdLst>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026002 w 9144000"/>
              <a:gd name="connsiteY2" fmla="*/ 72008 h 72008"/>
              <a:gd name="connsiteX3" fmla="*/ 0 w 9144000"/>
              <a:gd name="connsiteY3" fmla="*/ 72008 h 72008"/>
              <a:gd name="connsiteX4" fmla="*/ 0 w 9144000"/>
              <a:gd name="connsiteY4" fmla="*/ 0 h 72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72008">
                <a:moveTo>
                  <a:pt x="0" y="0"/>
                </a:moveTo>
                <a:lnTo>
                  <a:pt x="9144000" y="0"/>
                </a:lnTo>
                <a:lnTo>
                  <a:pt x="9026002" y="72008"/>
                </a:lnTo>
                <a:lnTo>
                  <a:pt x="0" y="72008"/>
                </a:lnTo>
                <a:lnTo>
                  <a:pt x="0" y="0"/>
                </a:lnTo>
                <a:close/>
              </a:path>
            </a:pathLst>
          </a:custGeom>
          <a:solidFill>
            <a:srgbClr val="FD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Freeform 9">
            <a:extLst>
              <a:ext uri="{FF2B5EF4-FFF2-40B4-BE49-F238E27FC236}">
                <a16:creationId xmlns:a16="http://schemas.microsoft.com/office/drawing/2014/main" id="{0BBF9DE7-9642-41B7-710F-17D1586AA766}"/>
              </a:ext>
            </a:extLst>
          </p:cNvPr>
          <p:cNvSpPr/>
          <p:nvPr userDrawn="1"/>
        </p:nvSpPr>
        <p:spPr>
          <a:xfrm flipH="1" flipV="1">
            <a:off x="5508104" y="1124744"/>
            <a:ext cx="3635896" cy="72008"/>
          </a:xfrm>
          <a:custGeom>
            <a:avLst/>
            <a:gdLst>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026002 w 9144000"/>
              <a:gd name="connsiteY2" fmla="*/ 72008 h 72008"/>
              <a:gd name="connsiteX3" fmla="*/ 0 w 9144000"/>
              <a:gd name="connsiteY3" fmla="*/ 72008 h 72008"/>
              <a:gd name="connsiteX4" fmla="*/ 0 w 9144000"/>
              <a:gd name="connsiteY4" fmla="*/ 0 h 72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72008">
                <a:moveTo>
                  <a:pt x="0" y="0"/>
                </a:moveTo>
                <a:lnTo>
                  <a:pt x="9144000" y="0"/>
                </a:lnTo>
                <a:lnTo>
                  <a:pt x="9026002" y="72008"/>
                </a:lnTo>
                <a:lnTo>
                  <a:pt x="0" y="72008"/>
                </a:lnTo>
                <a:lnTo>
                  <a:pt x="0" y="0"/>
                </a:lnTo>
                <a:close/>
              </a:path>
            </a:pathLst>
          </a:cu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ZoneTexte 11">
            <a:extLst>
              <a:ext uri="{FF2B5EF4-FFF2-40B4-BE49-F238E27FC236}">
                <a16:creationId xmlns:a16="http://schemas.microsoft.com/office/drawing/2014/main" id="{50923982-2BD8-CC49-E5C0-69006361DB60}"/>
              </a:ext>
            </a:extLst>
          </p:cNvPr>
          <p:cNvSpPr txBox="1"/>
          <p:nvPr userDrawn="1"/>
        </p:nvSpPr>
        <p:spPr>
          <a:xfrm>
            <a:off x="6304399" y="202022"/>
            <a:ext cx="2715808" cy="461665"/>
          </a:xfrm>
          <a:prstGeom prst="rect">
            <a:avLst/>
          </a:prstGeom>
          <a:noFill/>
        </p:spPr>
        <p:txBody>
          <a:bodyPr wrap="none" rtlCol="0">
            <a:spAutoFit/>
          </a:bodyPr>
          <a:lstStyle/>
          <a:p>
            <a:r>
              <a:rPr lang="fr-FR" sz="2400" b="1" i="0">
                <a:solidFill>
                  <a:srgbClr val="286B7B"/>
                </a:solidFill>
                <a:latin typeface="Century Gothic" panose="020B0502020202020204" pitchFamily="34" charset="0"/>
              </a:rPr>
              <a:t>O</a:t>
            </a:r>
            <a:r>
              <a:rPr lang="fr-FR" sz="2400">
                <a:latin typeface="Century Gothic" panose="020B0502020202020204" pitchFamily="34" charset="0"/>
              </a:rPr>
              <a:t>wn </a:t>
            </a:r>
            <a:r>
              <a:rPr lang="fr-FR" sz="2400" b="1" i="0">
                <a:solidFill>
                  <a:srgbClr val="286B7B"/>
                </a:solidFill>
                <a:latin typeface="Century Gothic" panose="020B0502020202020204" pitchFamily="34" charset="0"/>
              </a:rPr>
              <a:t>Y</a:t>
            </a:r>
            <a:r>
              <a:rPr lang="fr-FR" sz="2400">
                <a:latin typeface="Century Gothic" panose="020B0502020202020204" pitchFamily="34" charset="0"/>
              </a:rPr>
              <a:t>our </a:t>
            </a:r>
            <a:r>
              <a:rPr lang="fr-FR" sz="2400" b="1" i="0">
                <a:solidFill>
                  <a:srgbClr val="286B7B"/>
                </a:solidFill>
                <a:latin typeface="Century Gothic" panose="020B0502020202020204" pitchFamily="34" charset="0"/>
              </a:rPr>
              <a:t>S</a:t>
            </a:r>
            <a:r>
              <a:rPr lang="fr-FR" sz="2400">
                <a:latin typeface="Century Gothic" panose="020B0502020202020204" pitchFamily="34" charset="0"/>
              </a:rPr>
              <a:t>ECAP</a:t>
            </a:r>
          </a:p>
        </p:txBody>
      </p:sp>
      <p:pic>
        <p:nvPicPr>
          <p:cNvPr id="13" name="Image 12">
            <a:extLst>
              <a:ext uri="{FF2B5EF4-FFF2-40B4-BE49-F238E27FC236}">
                <a16:creationId xmlns:a16="http://schemas.microsoft.com/office/drawing/2014/main" id="{830F6A9E-CA82-AEA2-378C-11261B3A09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558" b="30233"/>
          <a:stretch/>
        </p:blipFill>
        <p:spPr>
          <a:xfrm>
            <a:off x="6452349" y="602980"/>
            <a:ext cx="2419908" cy="66756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92224" y="5805264"/>
            <a:ext cx="2133600" cy="365125"/>
          </a:xfrm>
          <a:prstGeom prst="rect">
            <a:avLst/>
          </a:prstGeom>
        </p:spPr>
        <p:txBody>
          <a:bodyPr/>
          <a:lstStyle/>
          <a:p>
            <a:endParaRPr lang="de-DE"/>
          </a:p>
        </p:txBody>
      </p:sp>
      <p:sp>
        <p:nvSpPr>
          <p:cNvPr id="3" name="Fußzeilenplatzhalter 2"/>
          <p:cNvSpPr>
            <a:spLocks noGrp="1"/>
          </p:cNvSpPr>
          <p:nvPr>
            <p:ph type="ftr" sz="quarter" idx="11"/>
          </p:nvPr>
        </p:nvSpPr>
        <p:spPr>
          <a:xfrm>
            <a:off x="3159224" y="5805264"/>
            <a:ext cx="28956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6588224" y="5805264"/>
            <a:ext cx="2133600" cy="365125"/>
          </a:xfrm>
          <a:prstGeom prst="rect">
            <a:avLst/>
          </a:prstGeom>
        </p:spPr>
        <p:txBody>
          <a:bodyPr/>
          <a:lstStyle/>
          <a:p>
            <a:fld id="{6C6AE60A-B69C-4790-82F7-3882EDF23186}"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a:xfrm>
            <a:off x="492224" y="5805264"/>
            <a:ext cx="2133600" cy="365125"/>
          </a:xfrm>
          <a:prstGeom prst="rect">
            <a:avLst/>
          </a:prstGeom>
        </p:spPr>
        <p:txBody>
          <a:bodyPr/>
          <a:lstStyle/>
          <a:p>
            <a:endParaRPr lang="de-DE"/>
          </a:p>
        </p:txBody>
      </p:sp>
      <p:sp>
        <p:nvSpPr>
          <p:cNvPr id="6" name="Fußzeilenplatzhalter 5"/>
          <p:cNvSpPr>
            <a:spLocks noGrp="1"/>
          </p:cNvSpPr>
          <p:nvPr>
            <p:ph type="ftr" sz="quarter" idx="11"/>
          </p:nvPr>
        </p:nvSpPr>
        <p:spPr>
          <a:xfrm>
            <a:off x="3159224" y="5805264"/>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88224" y="5805264"/>
            <a:ext cx="2133600" cy="365125"/>
          </a:xfrm>
          <a:prstGeom prst="rect">
            <a:avLst/>
          </a:prstGeom>
        </p:spPr>
        <p:txBody>
          <a:bodyPr/>
          <a:lstStyle/>
          <a:p>
            <a:fld id="{6C6AE60A-B69C-4790-82F7-3882EDF23186}"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solidFill>
                  <a:srgbClr val="EA4D42"/>
                </a:solidFill>
              </a:defRPr>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a:xfrm>
            <a:off x="492224" y="5805264"/>
            <a:ext cx="2133600" cy="365125"/>
          </a:xfrm>
          <a:prstGeom prst="rect">
            <a:avLst/>
          </a:prstGeom>
        </p:spPr>
        <p:txBody>
          <a:bodyPr/>
          <a:lstStyle/>
          <a:p>
            <a:endParaRPr lang="de-DE"/>
          </a:p>
        </p:txBody>
      </p:sp>
      <p:sp>
        <p:nvSpPr>
          <p:cNvPr id="6" name="Fußzeilenplatzhalter 5"/>
          <p:cNvSpPr>
            <a:spLocks noGrp="1"/>
          </p:cNvSpPr>
          <p:nvPr>
            <p:ph type="ftr" sz="quarter" idx="11"/>
          </p:nvPr>
        </p:nvSpPr>
        <p:spPr>
          <a:xfrm>
            <a:off x="3159224" y="5805264"/>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88224" y="5805264"/>
            <a:ext cx="2133600" cy="365125"/>
          </a:xfrm>
          <a:prstGeom prst="rect">
            <a:avLst/>
          </a:prstGeom>
        </p:spPr>
        <p:txBody>
          <a:bodyPr/>
          <a:lstStyle/>
          <a:p>
            <a:fld id="{6C6AE60A-B69C-4790-82F7-3882EDF23186}" type="slidenum">
              <a:rPr lang="de-DE" smtClean="0"/>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5.png"/><Relationship Id="rId26" Type="http://schemas.microsoft.com/office/2007/relationships/hdphoto" Target="../media/hdphoto2.wdp"/><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hdphoto" Target="../media/hdphoto1.wdp"/><Relationship Id="rId25" Type="http://schemas.openxmlformats.org/officeDocument/2006/relationships/image" Target="../media/image12.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1.png"/><Relationship Id="rId5" Type="http://schemas.openxmlformats.org/officeDocument/2006/relationships/slideLayout" Target="../slideLayouts/slideLayout5.xml"/><Relationship Id="rId15" Type="http://schemas.openxmlformats.org/officeDocument/2006/relationships/image" Target="../media/image3.png"/><Relationship Id="rId23" Type="http://schemas.openxmlformats.org/officeDocument/2006/relationships/image" Target="../media/image10.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1"/>
            <a:ext cx="8229600" cy="406104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9" name="Datumsplatzhalter 3">
            <a:extLst>
              <a:ext uri="{FF2B5EF4-FFF2-40B4-BE49-F238E27FC236}">
                <a16:creationId xmlns:a16="http://schemas.microsoft.com/office/drawing/2014/main" id="{243000E4-7A99-4CF9-5C42-41BA020A98E4}"/>
              </a:ext>
            </a:extLst>
          </p:cNvPr>
          <p:cNvSpPr>
            <a:spLocks noGrp="1"/>
          </p:cNvSpPr>
          <p:nvPr>
            <p:ph type="dt" sz="half" idx="2"/>
          </p:nvPr>
        </p:nvSpPr>
        <p:spPr>
          <a:xfrm>
            <a:off x="2078726" y="5805265"/>
            <a:ext cx="547097" cy="31028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20" name="Fußzeilenplatzhalter 4">
            <a:extLst>
              <a:ext uri="{FF2B5EF4-FFF2-40B4-BE49-F238E27FC236}">
                <a16:creationId xmlns:a16="http://schemas.microsoft.com/office/drawing/2014/main" id="{B9C12F3B-229E-F756-9E9A-07B25DEECE6C}"/>
              </a:ext>
            </a:extLst>
          </p:cNvPr>
          <p:cNvSpPr>
            <a:spLocks noGrp="1"/>
          </p:cNvSpPr>
          <p:nvPr>
            <p:ph type="ftr" sz="quarter" idx="3"/>
          </p:nvPr>
        </p:nvSpPr>
        <p:spPr>
          <a:xfrm>
            <a:off x="5312334" y="5805265"/>
            <a:ext cx="742489" cy="31028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21" name="Foliennummernplatzhalter 5">
            <a:extLst>
              <a:ext uri="{FF2B5EF4-FFF2-40B4-BE49-F238E27FC236}">
                <a16:creationId xmlns:a16="http://schemas.microsoft.com/office/drawing/2014/main" id="{97243D59-1236-70AC-0B4C-DC5C403B99FC}"/>
              </a:ext>
            </a:extLst>
          </p:cNvPr>
          <p:cNvSpPr>
            <a:spLocks noGrp="1"/>
          </p:cNvSpPr>
          <p:nvPr>
            <p:ph type="sldNum" sz="quarter" idx="4"/>
          </p:nvPr>
        </p:nvSpPr>
        <p:spPr>
          <a:xfrm>
            <a:off x="8174726" y="5805265"/>
            <a:ext cx="547097" cy="310286"/>
          </a:xfrm>
          <a:prstGeom prst="rect">
            <a:avLst/>
          </a:prstGeom>
        </p:spPr>
        <p:txBody>
          <a:bodyPr vert="horz" lIns="91440" tIns="45720" rIns="91440" bIns="45720" rtlCol="0" anchor="ctr"/>
          <a:lstStyle>
            <a:lvl1pPr algn="r">
              <a:defRPr sz="1200">
                <a:solidFill>
                  <a:schemeClr val="tx1">
                    <a:tint val="75000"/>
                  </a:schemeClr>
                </a:solidFill>
              </a:defRPr>
            </a:lvl1pPr>
          </a:lstStyle>
          <a:p>
            <a:fld id="{6C6AE60A-B69C-4790-82F7-3882EDF23186}" type="slidenum">
              <a:rPr lang="de-DE" smtClean="0"/>
              <a:pPr/>
              <a:t>‹#›</a:t>
            </a:fld>
            <a:endParaRPr lang="de-DE"/>
          </a:p>
        </p:txBody>
      </p:sp>
      <p:sp>
        <p:nvSpPr>
          <p:cNvPr id="22" name="Rectangle 21">
            <a:extLst>
              <a:ext uri="{FF2B5EF4-FFF2-40B4-BE49-F238E27FC236}">
                <a16:creationId xmlns:a16="http://schemas.microsoft.com/office/drawing/2014/main" id="{BCB0F4B2-B762-077E-67C4-F7872A450A68}"/>
              </a:ext>
            </a:extLst>
          </p:cNvPr>
          <p:cNvSpPr/>
          <p:nvPr userDrawn="1"/>
        </p:nvSpPr>
        <p:spPr>
          <a:xfrm>
            <a:off x="0" y="6237311"/>
            <a:ext cx="9144000" cy="620689"/>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lgn="l"/>
            <a:r>
              <a:rPr lang="fr-FR" sz="1050" b="0">
                <a:solidFill>
                  <a:schemeClr val="tx1"/>
                </a:solidFill>
              </a:rPr>
              <a:t>This </a:t>
            </a:r>
            <a:r>
              <a:rPr lang="fr-FR" sz="1050" b="0" err="1">
                <a:solidFill>
                  <a:schemeClr val="tx1"/>
                </a:solidFill>
              </a:rPr>
              <a:t>project</a:t>
            </a:r>
            <a:r>
              <a:rPr lang="fr-FR" sz="1050" b="0">
                <a:solidFill>
                  <a:schemeClr val="tx1"/>
                </a:solidFill>
              </a:rPr>
              <a:t> has </a:t>
            </a:r>
            <a:r>
              <a:rPr lang="fr-FR" sz="1050" b="0" err="1">
                <a:solidFill>
                  <a:schemeClr val="tx1"/>
                </a:solidFill>
              </a:rPr>
              <a:t>received</a:t>
            </a:r>
            <a:r>
              <a:rPr lang="fr-FR" sz="1050" b="0">
                <a:solidFill>
                  <a:schemeClr val="tx1"/>
                </a:solidFill>
              </a:rPr>
              <a:t> </a:t>
            </a:r>
            <a:r>
              <a:rPr lang="fr-FR" sz="1050" b="0" err="1">
                <a:solidFill>
                  <a:schemeClr val="tx1"/>
                </a:solidFill>
              </a:rPr>
              <a:t>funding</a:t>
            </a:r>
            <a:r>
              <a:rPr lang="fr-FR" sz="1050" b="0">
                <a:solidFill>
                  <a:schemeClr val="tx1"/>
                </a:solidFill>
              </a:rPr>
              <a:t> </a:t>
            </a:r>
            <a:r>
              <a:rPr lang="fr-FR" sz="1050" b="0" err="1">
                <a:solidFill>
                  <a:schemeClr val="tx1"/>
                </a:solidFill>
              </a:rPr>
              <a:t>from</a:t>
            </a:r>
            <a:r>
              <a:rPr lang="fr-FR" sz="1050" b="0">
                <a:solidFill>
                  <a:schemeClr val="tx1"/>
                </a:solidFill>
              </a:rPr>
              <a:t> the European </a:t>
            </a:r>
            <a:r>
              <a:rPr lang="fr-FR" sz="1050" b="0" err="1">
                <a:solidFill>
                  <a:schemeClr val="tx1"/>
                </a:solidFill>
              </a:rPr>
              <a:t>Union’s</a:t>
            </a:r>
            <a:r>
              <a:rPr lang="fr-FR" sz="1050" b="0">
                <a:solidFill>
                  <a:schemeClr val="tx1"/>
                </a:solidFill>
              </a:rPr>
              <a:t> Life programme </a:t>
            </a:r>
            <a:r>
              <a:rPr lang="fr-FR" sz="1050" b="0" err="1">
                <a:solidFill>
                  <a:schemeClr val="tx1"/>
                </a:solidFill>
              </a:rPr>
              <a:t>under</a:t>
            </a:r>
            <a:r>
              <a:rPr lang="fr-FR" sz="1050" b="0">
                <a:solidFill>
                  <a:schemeClr val="tx1"/>
                </a:solidFill>
              </a:rPr>
              <a:t> </a:t>
            </a:r>
            <a:r>
              <a:rPr lang="fr-FR" sz="1050" b="0" err="1">
                <a:solidFill>
                  <a:schemeClr val="tx1"/>
                </a:solidFill>
              </a:rPr>
              <a:t>grant</a:t>
            </a:r>
            <a:r>
              <a:rPr lang="fr-FR" sz="1050" b="0">
                <a:solidFill>
                  <a:schemeClr val="tx1"/>
                </a:solidFill>
              </a:rPr>
              <a:t> agreement n. </a:t>
            </a:r>
            <a:r>
              <a:rPr lang="en-US" sz="1050" b="0" kern="1200">
                <a:solidFill>
                  <a:schemeClr val="tx1"/>
                </a:solidFill>
                <a:latin typeface="+mn-lt"/>
                <a:ea typeface="+mn-ea"/>
                <a:cs typeface="+mn-cs"/>
              </a:rPr>
              <a:t>101077109</a:t>
            </a:r>
            <a:r>
              <a:rPr lang="fr-FR" sz="1050" b="0">
                <a:solidFill>
                  <a:schemeClr val="tx1"/>
                </a:solidFill>
              </a:rPr>
              <a:t> . The sole </a:t>
            </a:r>
            <a:r>
              <a:rPr lang="fr-FR" sz="1050" b="0" err="1">
                <a:solidFill>
                  <a:schemeClr val="tx1"/>
                </a:solidFill>
              </a:rPr>
              <a:t>responsibility</a:t>
            </a:r>
            <a:r>
              <a:rPr lang="fr-FR" sz="1050" b="0">
                <a:solidFill>
                  <a:schemeClr val="tx1"/>
                </a:solidFill>
              </a:rPr>
              <a:t> for the content of </a:t>
            </a:r>
            <a:r>
              <a:rPr lang="fr-FR" sz="1050" b="0" err="1">
                <a:solidFill>
                  <a:schemeClr val="tx1"/>
                </a:solidFill>
              </a:rPr>
              <a:t>this</a:t>
            </a:r>
            <a:r>
              <a:rPr lang="fr-FR" sz="1050" b="0">
                <a:solidFill>
                  <a:schemeClr val="tx1"/>
                </a:solidFill>
              </a:rPr>
              <a:t> document lies </a:t>
            </a:r>
            <a:r>
              <a:rPr lang="fr-FR" sz="1050" b="0" err="1">
                <a:solidFill>
                  <a:schemeClr val="tx1"/>
                </a:solidFill>
              </a:rPr>
              <a:t>with</a:t>
            </a:r>
            <a:r>
              <a:rPr lang="fr-FR" sz="1050" b="0">
                <a:solidFill>
                  <a:schemeClr val="tx1"/>
                </a:solidFill>
              </a:rPr>
              <a:t> the </a:t>
            </a:r>
            <a:r>
              <a:rPr lang="fr-FR" sz="1050" b="0" err="1">
                <a:solidFill>
                  <a:schemeClr val="tx1"/>
                </a:solidFill>
              </a:rPr>
              <a:t>OwnyourSECAP</a:t>
            </a:r>
            <a:r>
              <a:rPr lang="fr-FR" sz="1050" b="0">
                <a:solidFill>
                  <a:schemeClr val="tx1"/>
                </a:solidFill>
              </a:rPr>
              <a:t> </a:t>
            </a:r>
            <a:r>
              <a:rPr lang="fr-FR" sz="1050" b="0" err="1">
                <a:solidFill>
                  <a:schemeClr val="tx1"/>
                </a:solidFill>
              </a:rPr>
              <a:t>project</a:t>
            </a:r>
            <a:r>
              <a:rPr lang="fr-FR" sz="1050" b="0">
                <a:solidFill>
                  <a:schemeClr val="tx1"/>
                </a:solidFill>
              </a:rPr>
              <a:t> and </a:t>
            </a:r>
            <a:r>
              <a:rPr lang="fr-FR" sz="1050" b="0" err="1">
                <a:solidFill>
                  <a:schemeClr val="tx1"/>
                </a:solidFill>
              </a:rPr>
              <a:t>does</a:t>
            </a:r>
            <a:r>
              <a:rPr lang="fr-FR" sz="1050" b="0">
                <a:solidFill>
                  <a:schemeClr val="tx1"/>
                </a:solidFill>
              </a:rPr>
              <a:t> not </a:t>
            </a:r>
            <a:r>
              <a:rPr lang="fr-FR" sz="1050" b="0" err="1">
                <a:solidFill>
                  <a:schemeClr val="tx1"/>
                </a:solidFill>
              </a:rPr>
              <a:t>necessarily</a:t>
            </a:r>
            <a:r>
              <a:rPr lang="fr-FR" sz="1050" b="0">
                <a:solidFill>
                  <a:schemeClr val="tx1"/>
                </a:solidFill>
              </a:rPr>
              <a:t> </a:t>
            </a:r>
            <a:r>
              <a:rPr lang="fr-FR" sz="1050" b="0" err="1">
                <a:solidFill>
                  <a:schemeClr val="tx1"/>
                </a:solidFill>
              </a:rPr>
              <a:t>reflect</a:t>
            </a:r>
            <a:r>
              <a:rPr lang="fr-FR" sz="1050" b="0">
                <a:solidFill>
                  <a:schemeClr val="tx1"/>
                </a:solidFill>
              </a:rPr>
              <a:t> the opinion of the European Union.</a:t>
            </a:r>
          </a:p>
        </p:txBody>
      </p:sp>
      <p:pic>
        <p:nvPicPr>
          <p:cNvPr id="23" name="Picture 2">
            <a:extLst>
              <a:ext uri="{FF2B5EF4-FFF2-40B4-BE49-F238E27FC236}">
                <a16:creationId xmlns:a16="http://schemas.microsoft.com/office/drawing/2014/main" id="{8A144FD1-D19A-E2A8-F880-8E766CE322C3}"/>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23528" y="6298575"/>
            <a:ext cx="764582" cy="508394"/>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91EF47ED-0931-2EFB-4E01-E4175C0B6425}"/>
              </a:ext>
            </a:extLst>
          </p:cNvPr>
          <p:cNvSpPr/>
          <p:nvPr userDrawn="1"/>
        </p:nvSpPr>
        <p:spPr>
          <a:xfrm>
            <a:off x="0" y="5653028"/>
            <a:ext cx="9144000" cy="620689"/>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lgn="l"/>
            <a:endParaRPr lang="fr-FR" sz="1050" b="1">
              <a:solidFill>
                <a:schemeClr val="tx1"/>
              </a:solidFill>
            </a:endParaRPr>
          </a:p>
        </p:txBody>
      </p:sp>
      <p:pic>
        <p:nvPicPr>
          <p:cNvPr id="25" name="Image 24" descr="Une image contenant texte, signe&#10;&#10;Description générée automatiquement">
            <a:extLst>
              <a:ext uri="{FF2B5EF4-FFF2-40B4-BE49-F238E27FC236}">
                <a16:creationId xmlns:a16="http://schemas.microsoft.com/office/drawing/2014/main" id="{F5497EC6-EC86-ED16-F2B7-709FA63BF0A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4538" y="5901723"/>
            <a:ext cx="675278" cy="191573"/>
          </a:xfrm>
          <a:prstGeom prst="rect">
            <a:avLst/>
          </a:prstGeom>
        </p:spPr>
      </p:pic>
      <p:pic>
        <p:nvPicPr>
          <p:cNvPr id="26" name="Image 25" descr="Une image contenant texte&#10;&#10;Description générée automatiquement">
            <a:extLst>
              <a:ext uri="{FF2B5EF4-FFF2-40B4-BE49-F238E27FC236}">
                <a16:creationId xmlns:a16="http://schemas.microsoft.com/office/drawing/2014/main" id="{3176BB48-0100-695B-D5E7-EED145E1286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57778" y="5845805"/>
            <a:ext cx="455564" cy="314612"/>
          </a:xfrm>
          <a:prstGeom prst="rect">
            <a:avLst/>
          </a:prstGeom>
        </p:spPr>
      </p:pic>
      <p:pic>
        <p:nvPicPr>
          <p:cNvPr id="27" name="Image 26">
            <a:extLst>
              <a:ext uri="{FF2B5EF4-FFF2-40B4-BE49-F238E27FC236}">
                <a16:creationId xmlns:a16="http://schemas.microsoft.com/office/drawing/2014/main" id="{156928A9-895D-E821-10AB-BCBA78C1FB10}"/>
              </a:ext>
            </a:extLst>
          </p:cNvPr>
          <p:cNvPicPr>
            <a:picLocks noChangeAspect="1"/>
          </p:cNvPicPr>
          <p:nvPr userDrawn="1"/>
        </p:nvPicPr>
        <p:blipFill rotWithShape="1">
          <a:blip r:embed="rId16" cstate="print">
            <a:extLst>
              <a:ext uri="{BEBA8EAE-BF5A-486C-A8C5-ECC9F3942E4B}">
                <a14:imgProps xmlns:a14="http://schemas.microsoft.com/office/drawing/2010/main">
                  <a14:imgLayer r:embed="rId17">
                    <a14:imgEffect>
                      <a14:backgroundRemoval t="1899" b="89557" l="901" r="89833">
                        <a14:foregroundMark x1="6178" y1="34177" x2="6178" y2="34177"/>
                        <a14:foregroundMark x1="8172" y1="23101" x2="8172" y2="23101"/>
                        <a14:foregroundMark x1="4440" y1="2215" x2="4440" y2="2215"/>
                        <a14:foregroundMark x1="901" y1="12658" x2="901" y2="12658"/>
                        <a14:foregroundMark x1="11390" y1="2215" x2="11390" y2="2215"/>
                        <a14:foregroundMark x1="22329" y1="4114" x2="22329" y2="4114"/>
                        <a14:foregroundMark x1="28571" y1="29430" x2="28571" y2="29430"/>
                        <a14:foregroundMark x1="42342" y1="10759" x2="42342" y2="10759"/>
                      </a14:backgroundRemoval>
                    </a14:imgEffect>
                  </a14:imgLayer>
                </a14:imgProps>
              </a:ext>
              <a:ext uri="{28A0092B-C50C-407E-A947-70E740481C1C}">
                <a14:useLocalDpi xmlns:a14="http://schemas.microsoft.com/office/drawing/2010/main" val="0"/>
              </a:ext>
            </a:extLst>
          </a:blip>
          <a:srcRect r="54136"/>
          <a:stretch/>
        </p:blipFill>
        <p:spPr>
          <a:xfrm>
            <a:off x="1607651" y="5901723"/>
            <a:ext cx="455564" cy="248274"/>
          </a:xfrm>
          <a:prstGeom prst="rect">
            <a:avLst/>
          </a:prstGeom>
        </p:spPr>
      </p:pic>
      <p:pic>
        <p:nvPicPr>
          <p:cNvPr id="28" name="Image 27" descr="Une image contenant texte, arts de la table, assiette, vaisselle&#10;&#10;Description générée automatiquement">
            <a:extLst>
              <a:ext uri="{FF2B5EF4-FFF2-40B4-BE49-F238E27FC236}">
                <a16:creationId xmlns:a16="http://schemas.microsoft.com/office/drawing/2014/main" id="{366E1FAD-8364-409F-0F61-EBAB4D93BD87}"/>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279076" y="5794039"/>
            <a:ext cx="250623" cy="444486"/>
          </a:xfrm>
          <a:prstGeom prst="rect">
            <a:avLst/>
          </a:prstGeom>
        </p:spPr>
      </p:pic>
      <p:pic>
        <p:nvPicPr>
          <p:cNvPr id="29" name="Image 28">
            <a:extLst>
              <a:ext uri="{FF2B5EF4-FFF2-40B4-BE49-F238E27FC236}">
                <a16:creationId xmlns:a16="http://schemas.microsoft.com/office/drawing/2014/main" id="{24E7A275-454D-FE6E-F15E-2140A91C8A85}"/>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728599" y="5762932"/>
            <a:ext cx="734752" cy="483775"/>
          </a:xfrm>
          <a:prstGeom prst="rect">
            <a:avLst/>
          </a:prstGeom>
        </p:spPr>
      </p:pic>
      <p:pic>
        <p:nvPicPr>
          <p:cNvPr id="30" name="Image 29">
            <a:extLst>
              <a:ext uri="{FF2B5EF4-FFF2-40B4-BE49-F238E27FC236}">
                <a16:creationId xmlns:a16="http://schemas.microsoft.com/office/drawing/2014/main" id="{40E7EACA-C127-2EFC-A4C5-472871508CA9}"/>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661377" y="5951127"/>
            <a:ext cx="680914" cy="174338"/>
          </a:xfrm>
          <a:prstGeom prst="rect">
            <a:avLst/>
          </a:prstGeom>
        </p:spPr>
      </p:pic>
      <p:pic>
        <p:nvPicPr>
          <p:cNvPr id="31" name="Image 30">
            <a:extLst>
              <a:ext uri="{FF2B5EF4-FFF2-40B4-BE49-F238E27FC236}">
                <a16:creationId xmlns:a16="http://schemas.microsoft.com/office/drawing/2014/main" id="{CA021359-86F3-C025-9985-D6852D3AFF60}"/>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574868" y="5937455"/>
            <a:ext cx="365840" cy="221879"/>
          </a:xfrm>
          <a:prstGeom prst="rect">
            <a:avLst/>
          </a:prstGeom>
        </p:spPr>
      </p:pic>
      <p:pic>
        <p:nvPicPr>
          <p:cNvPr id="32" name="Image 31">
            <a:extLst>
              <a:ext uri="{FF2B5EF4-FFF2-40B4-BE49-F238E27FC236}">
                <a16:creationId xmlns:a16="http://schemas.microsoft.com/office/drawing/2014/main" id="{9A3D5942-1DF5-EC47-4B2E-788371A3E12B}"/>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5189491" y="5809993"/>
            <a:ext cx="619099" cy="431733"/>
          </a:xfrm>
          <a:prstGeom prst="rect">
            <a:avLst/>
          </a:prstGeom>
        </p:spPr>
      </p:pic>
      <p:pic>
        <p:nvPicPr>
          <p:cNvPr id="33" name="Image 32" descr="Une image contenant texte, arts de la table, vaisselle&#10;&#10;Description générée automatiquement">
            <a:extLst>
              <a:ext uri="{FF2B5EF4-FFF2-40B4-BE49-F238E27FC236}">
                <a16:creationId xmlns:a16="http://schemas.microsoft.com/office/drawing/2014/main" id="{2DB03363-5BD2-D24C-79D4-A62656212600}"/>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059720" y="5893988"/>
            <a:ext cx="724565" cy="256009"/>
          </a:xfrm>
          <a:prstGeom prst="rect">
            <a:avLst/>
          </a:prstGeom>
        </p:spPr>
      </p:pic>
      <p:pic>
        <p:nvPicPr>
          <p:cNvPr id="34" name="Image 33">
            <a:extLst>
              <a:ext uri="{FF2B5EF4-FFF2-40B4-BE49-F238E27FC236}">
                <a16:creationId xmlns:a16="http://schemas.microsoft.com/office/drawing/2014/main" id="{4E303E5E-B0FB-5E34-3A8D-038CE13197AC}"/>
              </a:ext>
            </a:extLst>
          </p:cNvPr>
          <p:cNvPicPr>
            <a:picLocks noChangeAspect="1"/>
          </p:cNvPicPr>
          <p:nvPr userDrawn="1"/>
        </p:nvPicPr>
        <p:blipFill rotWithShape="1">
          <a:blip r:embed="rId24" cstate="print">
            <a:extLst>
              <a:ext uri="{28A0092B-C50C-407E-A947-70E740481C1C}">
                <a14:useLocalDpi xmlns:a14="http://schemas.microsoft.com/office/drawing/2010/main" val="0"/>
              </a:ext>
            </a:extLst>
          </a:blip>
          <a:srcRect l="9051" t="41711" r="9051" b="35300"/>
          <a:stretch/>
        </p:blipFill>
        <p:spPr>
          <a:xfrm>
            <a:off x="8153831" y="5882671"/>
            <a:ext cx="882666" cy="307167"/>
          </a:xfrm>
          <a:prstGeom prst="rect">
            <a:avLst/>
          </a:prstGeom>
        </p:spPr>
      </p:pic>
      <p:pic>
        <p:nvPicPr>
          <p:cNvPr id="35" name="Image 34">
            <a:extLst>
              <a:ext uri="{FF2B5EF4-FFF2-40B4-BE49-F238E27FC236}">
                <a16:creationId xmlns:a16="http://schemas.microsoft.com/office/drawing/2014/main" id="{B79C620D-5724-6033-1DE6-4AFB4F874697}"/>
              </a:ext>
            </a:extLst>
          </p:cNvPr>
          <p:cNvPicPr>
            <a:picLocks noChangeAspect="1"/>
          </p:cNvPicPr>
          <p:nvPr userDrawn="1"/>
        </p:nvPicPr>
        <p:blipFill>
          <a:blip r:embed="rId25" cstate="print">
            <a:extLst>
              <a:ext uri="{BEBA8EAE-BF5A-486C-A8C5-ECC9F3942E4B}">
                <a14:imgProps xmlns:a14="http://schemas.microsoft.com/office/drawing/2010/main">
                  <a14:imgLayer r:embed="rId26">
                    <a14:imgEffect>
                      <a14:backgroundRemoval t="9788" b="89886" l="7797" r="91458">
                        <a14:foregroundMark x1="8850" y1="46528" x2="9424" y2="41925"/>
                        <a14:foregroundMark x1="8082" y1="52689" x2="8521" y2="49172"/>
                        <a14:foregroundMark x1="42237" y1="69005" x2="42229" y2="69494"/>
                        <a14:foregroundMark x1="52900" y1="74164" x2="53153" y2="74225"/>
                        <a14:foregroundMark x1="52068" y1="73964" x2="52348" y2="74031"/>
                        <a14:foregroundMark x1="62089" y1="74406" x2="61966" y2="74878"/>
                        <a14:foregroundMark x1="62644" y1="72268" x2="62537" y2="72681"/>
                        <a14:foregroundMark x1="60203" y1="77814" x2="61559" y2="78467"/>
                        <a14:foregroundMark x1="64814" y1="74551" x2="64814" y2="74551"/>
                        <a14:foregroundMark x1="64814" y1="66395" x2="64814" y2="66395"/>
                        <a14:foregroundMark x1="79254" y1="70962" x2="79254" y2="70962"/>
                        <a14:foregroundMark x1="79525" y1="70310" x2="79525" y2="70310"/>
                        <a14:foregroundMark x1="79525" y1="70310" x2="79438" y2="72206"/>
                        <a14:foregroundMark x1="79254" y1="66721" x2="79254" y2="66721"/>
                        <a14:foregroundMark x1="79254" y1="65742" x2="79254" y2="65742"/>
                        <a14:foregroundMark x1="81695" y1="69984" x2="81695" y2="69984"/>
                        <a14:foregroundMark x1="85424" y1="66395" x2="85424" y2="66395"/>
                        <a14:foregroundMark x1="86373" y1="69984" x2="86373" y2="69984"/>
                        <a14:foregroundMark x1="84542" y1="73899" x2="85424" y2="74225"/>
                        <a14:foregroundMark x1="74576" y1="67210" x2="74576" y2="67210"/>
                        <a14:foregroundMark x1="89085" y1="70799" x2="89085" y2="70799"/>
                        <a14:foregroundMark x1="41695" y1="55954" x2="41695" y2="55954"/>
                        <a14:foregroundMark x1="42305" y1="55628" x2="42915" y2="55686"/>
                        <a14:foregroundMark x1="66149" y1="55221" x2="66480" y2="55245"/>
                        <a14:foregroundMark x1="59647" y1="54745" x2="59934" y2="54766"/>
                        <a14:foregroundMark x1="52321" y1="54209" x2="57341" y2="54576"/>
                        <a14:foregroundMark x1="50238" y1="54057" x2="51328" y2="54137"/>
                        <a14:foregroundMark x1="67254" y1="51713" x2="66623" y2="51843"/>
                        <a14:foregroundMark x1="67254" y1="49755" x2="66373" y2="50734"/>
                        <a14:foregroundMark x1="41966" y1="70636" x2="42784" y2="70699"/>
                        <a14:foregroundMark x1="73153" y1="70916" x2="74591" y2="70931"/>
                        <a14:foregroundMark x1="67443" y1="70855" x2="67997" y2="70861"/>
                        <a14:foregroundMark x1="61829" y1="70795" x2="62817" y2="70805"/>
                        <a14:foregroundMark x1="60433" y1="70780" x2="61131" y2="70787"/>
                        <a14:foregroundMark x1="56634" y1="70739" x2="58090" y2="70755"/>
                        <a14:foregroundMark x1="52068" y1="70691" x2="52841" y2="70699"/>
                        <a14:foregroundMark x1="48921" y1="70657" x2="49762" y2="70666"/>
                        <a14:foregroundMark x1="79218" y1="72757" x2="78275" y2="72757"/>
                        <a14:foregroundMark x1="81830" y1="72757" x2="81542" y2="72757"/>
                        <a14:foregroundMark x1="85289" y1="72757" x2="84136" y2="72757"/>
                        <a14:foregroundMark x1="89153" y1="72757" x2="86871" y2="72757"/>
                        <a14:foregroundMark x1="43761" y1="77693" x2="44542" y2="79282"/>
                        <a14:foregroundMark x1="41898" y1="73899" x2="42660" y2="75450"/>
                        <a14:foregroundMark x1="63119" y1="80424" x2="63119" y2="80424"/>
                        <a14:foregroundMark x1="67322" y1="77651" x2="67322" y2="77651"/>
                        <a14:foregroundMark x1="84814" y1="77325" x2="84814" y2="77325"/>
                        <a14:foregroundMark x1="91458" y1="77162" x2="91458" y2="77162"/>
                        <a14:foregroundMark x1="46644" y1="71941" x2="46644" y2="71941"/>
                        <a14:foregroundMark x1="69424" y1="69494" x2="69424" y2="69494"/>
                        <a14:foregroundMark x1="44475" y1="54976" x2="44475" y2="54976"/>
                        <a14:foregroundMark x1="48203" y1="54649" x2="48203" y2="54649"/>
                        <a14:foregroundMark x1="62102" y1="54649" x2="62102" y2="54649"/>
                        <a14:foregroundMark x1="63458" y1="53997" x2="63458" y2="53997"/>
                        <a14:foregroundMark x1="46712" y1="52855" x2="46712" y2="52855"/>
                        <a14:foregroundMark x1="46847" y1="57259" x2="46847" y2="57259"/>
                        <a14:foregroundMark x1="66576" y1="58891" x2="66576" y2="58891"/>
                        <a14:foregroundMark x1="65898" y1="53018" x2="65898" y2="53018"/>
                        <a14:backgroundMark x1="7390" y1="38336" x2="7797" y2="37357"/>
                        <a14:backgroundMark x1="8339" y1="37031" x2="7525" y2="48777"/>
                        <a14:backgroundMark x1="7254" y1="51387" x2="7932" y2="57586"/>
                        <a14:backgroundMark x1="7254" y1="53018" x2="7525" y2="56933"/>
                        <a14:backgroundMark x1="48746" y1="73001" x2="48746" y2="78467"/>
                        <a14:backgroundMark x1="48881" y1="73003" x2="48881" y2="79935"/>
                        <a14:backgroundMark x1="48851" y1="73002" x2="48746" y2="81240"/>
                        <a14:backgroundMark x1="48723" y1="73001" x2="48610" y2="81240"/>
                        <a14:backgroundMark x1="48610" y1="73000" x2="48610" y2="80914"/>
                        <a14:backgroundMark x1="48068" y1="68026" x2="48610" y2="68189"/>
                        <a14:backgroundMark x1="41288" y1="76247" x2="41288" y2="77162"/>
                        <a14:backgroundMark x1="41288" y1="69494" x2="41288" y2="75175"/>
                        <a14:backgroundMark x1="59254" y1="73736" x2="59186" y2="74225"/>
                        <a14:backgroundMark x1="73123" y1="73260" x2="73085" y2="74715"/>
                        <a14:backgroundMark x1="86305" y1="70147" x2="86305" y2="70147"/>
                        <a14:backgroundMark x1="45763" y1="55465" x2="45763" y2="55465"/>
                        <a14:backgroundMark x1="45763" y1="53670" x2="45898" y2="57096"/>
                        <a14:backgroundMark x1="44068" y1="54976" x2="44068" y2="57096"/>
                        <a14:backgroundMark x1="44068" y1="51876" x2="44068" y2="54976"/>
                        <a14:backgroundMark x1="77153" y1="71289" x2="77085" y2="74388"/>
                        <a14:backgroundMark x1="76475" y1="70310" x2="77763" y2="73573"/>
                        <a14:backgroundMark x1="75797" y1="69984" x2="75593" y2="74225"/>
                        <a14:backgroundMark x1="72000" y1="69821" x2="72000" y2="77488"/>
                        <a14:backgroundMark x1="80339" y1="71941" x2="80746" y2="79935"/>
                        <a14:backgroundMark x1="82983" y1="70636" x2="82983" y2="75204"/>
                        <a14:backgroundMark x1="85898" y1="71941" x2="85898" y2="72104"/>
                        <a14:backgroundMark x1="88000" y1="71941" x2="88339" y2="74715"/>
                        <a14:backgroundMark x1="86237" y1="72104" x2="86305" y2="72268"/>
                        <a14:backgroundMark x1="86237" y1="70962" x2="86576" y2="72268"/>
                        <a14:backgroundMark x1="86780" y1="72431" x2="85288" y2="72757"/>
                        <a14:backgroundMark x1="43729" y1="68679" x2="46305" y2="68842"/>
                        <a14:backgroundMark x1="42644" y1="53181" x2="42644" y2="53181"/>
                        <a14:backgroundMark x1="42915" y1="54160" x2="42915" y2="54160"/>
                        <a14:backgroundMark x1="42983" y1="53507" x2="42983" y2="53507"/>
                        <a14:backgroundMark x1="45220" y1="54160" x2="45220" y2="54160"/>
                        <a14:backgroundMark x1="45464" y1="54976" x2="45627" y2="55465"/>
                        <a14:backgroundMark x1="45085" y1="53834" x2="45464" y2="54976"/>
                        <a14:backgroundMark x1="49093" y1="54649" x2="49288" y2="55791"/>
                        <a14:backgroundMark x1="48814" y1="53018" x2="49093" y2="54649"/>
                        <a14:backgroundMark x1="51525" y1="53670" x2="52136" y2="54649"/>
                        <a14:backgroundMark x1="54915" y1="54323" x2="54847" y2="56444"/>
                        <a14:backgroundMark x1="56542" y1="54812" x2="56542" y2="54812"/>
                        <a14:backgroundMark x1="58508" y1="53997" x2="58441" y2="57096"/>
                        <a14:backgroundMark x1="60407" y1="53507" x2="61220" y2="54486"/>
                        <a14:backgroundMark x1="65450" y1="53018" x2="65424" y2="54649"/>
                        <a14:backgroundMark x1="65492" y1="50408" x2="65450" y2="53018"/>
                        <a14:backgroundMark x1="65017" y1="53997" x2="64949" y2="57749"/>
                        <a14:backgroundMark x1="66237" y1="52529" x2="66237" y2="50897"/>
                        <a14:backgroundMark x1="66576" y1="54976" x2="66576" y2="54976"/>
                        <a14:backgroundMark x1="66644" y1="56444" x2="66576" y2="54976"/>
                        <a14:backgroundMark x1="61220" y1="54486" x2="61424" y2="55791"/>
                        <a14:backgroundMark x1="62644" y1="54812" x2="62644" y2="55791"/>
                        <a14:backgroundMark x1="66712" y1="55302" x2="66847" y2="56117"/>
                        <a14:backgroundMark x1="66169" y1="55465" x2="66169" y2="55465"/>
                        <a14:backgroundMark x1="50915" y1="69984" x2="50915" y2="75367"/>
                        <a14:backgroundMark x1="52949" y1="71941" x2="53492" y2="72104"/>
                        <a14:backgroundMark x1="55390" y1="69984" x2="55661" y2="73083"/>
                        <a14:backgroundMark x1="53966" y1="71289" x2="52949" y2="71126"/>
                        <a14:backgroundMark x1="59322" y1="69984" x2="58983" y2="74388"/>
                        <a14:backgroundMark x1="61356" y1="72268" x2="61356" y2="72268"/>
                        <a14:backgroundMark x1="64000" y1="69984" x2="63932" y2="72104"/>
                        <a14:backgroundMark x1="66237" y1="69821" x2="66237" y2="74062"/>
                        <a14:backgroundMark x1="61153" y1="72594" x2="61356" y2="71615"/>
                        <a14:backgroundMark x1="61831" y1="70799" x2="61559" y2="71126"/>
                        <a14:backgroundMark x1="61831" y1="71126" x2="61220" y2="71126"/>
                        <a14:backgroundMark x1="61424" y1="70636" x2="61017" y2="70799"/>
                        <a14:backgroundMark x1="62034" y1="70636" x2="62034" y2="70636"/>
                        <a14:backgroundMark x1="68203" y1="71615" x2="68746" y2="71615"/>
                        <a14:backgroundMark x1="70508" y1="70473" x2="70576" y2="72104"/>
                        <a14:backgroundMark x1="68407" y1="70473" x2="67932" y2="70636"/>
                        <a14:backgroundMark x1="66305" y1="69331" x2="66237" y2="75856"/>
                        <a14:backgroundMark x1="42847" y1="76835" x2="43593" y2="76998"/>
                        <a14:backgroundMark x1="48068" y1="70636" x2="48881" y2="70799"/>
                        <a14:backgroundMark x1="42847" y1="70473" x2="43593" y2="70636"/>
                        <a14:backgroundMark x1="45537" y1="71941" x2="45492" y2="72757"/>
                        <a14:backgroundMark x1="45627" y1="70310" x2="45537" y2="71941"/>
                        <a14:backgroundMark x1="42576" y1="75693" x2="44000" y2="76998"/>
                        <a14:backgroundMark x1="42644" y1="70799" x2="42644" y2="70799"/>
                        <a14:backgroundMark x1="43186" y1="77651" x2="43932" y2="77814"/>
                        <a14:backgroundMark x1="47932" y1="70799" x2="47864" y2="71941"/>
                        <a14:backgroundMark x1="48949" y1="70962" x2="48881" y2="73899"/>
                        <a14:backgroundMark x1="53627" y1="70310" x2="54102" y2="70799"/>
                        <a14:backgroundMark x1="47525" y1="53834" x2="47525" y2="53834"/>
                      </a14:backgroundRemoval>
                    </a14:imgEffect>
                  </a14:imgLayer>
                </a14:imgProps>
              </a:ext>
              <a:ext uri="{28A0092B-C50C-407E-A947-70E740481C1C}">
                <a14:useLocalDpi xmlns:a14="http://schemas.microsoft.com/office/drawing/2010/main" val="0"/>
              </a:ext>
            </a:extLst>
          </a:blip>
          <a:stretch>
            <a:fillRect/>
          </a:stretch>
        </p:blipFill>
        <p:spPr>
          <a:xfrm>
            <a:off x="6970838" y="5790229"/>
            <a:ext cx="1010913" cy="41978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Layout" Target="../diagrams/layout1.xml"/><Relationship Id="rId7" Type="http://schemas.openxmlformats.org/officeDocument/2006/relationships/chart" Target="../charts/chart1.xml"/><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5.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image" Target="../media/image44.png"/><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52.png"/><Relationship Id="rId5" Type="http://schemas.openxmlformats.org/officeDocument/2006/relationships/image" Target="../media/image47.png"/><Relationship Id="rId10" Type="http://schemas.openxmlformats.org/officeDocument/2006/relationships/image" Target="../media/image51.png"/><Relationship Id="rId4" Type="http://schemas.openxmlformats.org/officeDocument/2006/relationships/image" Target="../media/image46.png"/><Relationship Id="rId9" Type="http://schemas.openxmlformats.org/officeDocument/2006/relationships/image" Target="../media/image50.png"/><Relationship Id="rId1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79512" y="1988840"/>
            <a:ext cx="7704856" cy="2985433"/>
          </a:xfrm>
          <a:prstGeom prst="homePlate">
            <a:avLst/>
          </a:prstGeom>
          <a:noFill/>
          <a:ln>
            <a:noFill/>
          </a:ln>
        </p:spPr>
        <p:txBody>
          <a:bodyPr wrap="square" lIns="91440" tIns="45720" rIns="91440" bIns="45720" rtlCol="0" anchor="t">
            <a:spAutoFit/>
          </a:bodyPr>
          <a:lstStyle/>
          <a:p>
            <a:pPr marL="180975"/>
            <a:r>
              <a:rPr lang="en-IE" sz="3600">
                <a:solidFill>
                  <a:srgbClr val="EA4D42"/>
                </a:solidFill>
              </a:rPr>
              <a:t>WP4: 1</a:t>
            </a:r>
            <a:r>
              <a:rPr lang="en-IE" sz="3600" baseline="30000">
                <a:solidFill>
                  <a:srgbClr val="EA4D42"/>
                </a:solidFill>
              </a:rPr>
              <a:t>st</a:t>
            </a:r>
            <a:r>
              <a:rPr lang="en-IE" sz="3600">
                <a:solidFill>
                  <a:srgbClr val="EA4D42"/>
                </a:solidFill>
              </a:rPr>
              <a:t> International Workshop</a:t>
            </a:r>
          </a:p>
          <a:p>
            <a:pPr marL="180975"/>
            <a:endParaRPr lang="en-IE" sz="2000" b="1">
              <a:solidFill>
                <a:srgbClr val="EA4D42"/>
              </a:solidFill>
            </a:endParaRPr>
          </a:p>
          <a:p>
            <a:pPr marL="180975"/>
            <a:r>
              <a:rPr lang="en-IE" sz="2000" b="1">
                <a:solidFill>
                  <a:srgbClr val="EA4D42"/>
                </a:solidFill>
              </a:rPr>
              <a:t>City of Abano Terme experience in sustainable planning</a:t>
            </a:r>
          </a:p>
          <a:p>
            <a:pPr marL="180975"/>
            <a:endParaRPr lang="en-IE" sz="1600">
              <a:solidFill>
                <a:srgbClr val="EA4D42"/>
              </a:solidFill>
            </a:endParaRPr>
          </a:p>
          <a:p>
            <a:pPr marL="180975"/>
            <a:endParaRPr lang="en-IE" sz="1600">
              <a:solidFill>
                <a:srgbClr val="EA4D42"/>
              </a:solidFill>
            </a:endParaRPr>
          </a:p>
          <a:p>
            <a:pPr marL="180975"/>
            <a:r>
              <a:rPr lang="en-IE" sz="1600" b="1">
                <a:solidFill>
                  <a:srgbClr val="EA4D42"/>
                </a:solidFill>
              </a:rPr>
              <a:t>Sandra Zanellato</a:t>
            </a:r>
          </a:p>
          <a:p>
            <a:pPr marL="180975"/>
            <a:r>
              <a:rPr lang="en-US" sz="1600">
                <a:solidFill>
                  <a:srgbClr val="EA4D42"/>
                </a:solidFill>
              </a:rPr>
              <a:t>Municipality of Abano Terme</a:t>
            </a:r>
          </a:p>
          <a:p>
            <a:pPr marL="180975"/>
            <a:r>
              <a:rPr lang="en-US" sz="1600">
                <a:solidFill>
                  <a:srgbClr val="EA4D42"/>
                </a:solidFill>
              </a:rPr>
              <a:t>3</a:t>
            </a:r>
            <a:r>
              <a:rPr lang="en-US" sz="1600" baseline="30000">
                <a:solidFill>
                  <a:srgbClr val="EA4D42"/>
                </a:solidFill>
              </a:rPr>
              <a:t>rd</a:t>
            </a:r>
            <a:r>
              <a:rPr lang="en-US" sz="1600">
                <a:solidFill>
                  <a:srgbClr val="EA4D42"/>
                </a:solidFill>
              </a:rPr>
              <a:t> Sector "Government of the Territory“</a:t>
            </a:r>
          </a:p>
          <a:p>
            <a:pPr marL="180975"/>
            <a:endParaRPr lang="en-IE" sz="1600">
              <a:solidFill>
                <a:srgbClr val="EA4D42"/>
              </a:solidFill>
            </a:endParaRPr>
          </a:p>
          <a:p>
            <a:pPr marL="180975"/>
            <a:r>
              <a:rPr lang="en-IE" sz="1600">
                <a:solidFill>
                  <a:srgbClr val="EA4D42"/>
                </a:solidFill>
              </a:rPr>
              <a:t>Vienna - April 26, 2023</a:t>
            </a:r>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3366061"/>
            <a:ext cx="1183823" cy="16082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67" y="193200"/>
            <a:ext cx="5839920" cy="778098"/>
          </a:xfrm>
        </p:spPr>
        <p:txBody>
          <a:bodyPr>
            <a:normAutofit fontScale="90000"/>
          </a:bodyPr>
          <a:lstStyle/>
          <a:p>
            <a:r>
              <a:rPr lang="en-IE"/>
              <a:t>SECAP Missions and targets</a:t>
            </a:r>
          </a:p>
        </p:txBody>
      </p:sp>
      <p:sp>
        <p:nvSpPr>
          <p:cNvPr id="4" name="Title 1">
            <a:extLst>
              <a:ext uri="{FF2B5EF4-FFF2-40B4-BE49-F238E27FC236}">
                <a16:creationId xmlns:a16="http://schemas.microsoft.com/office/drawing/2014/main" id="{69BA78F5-8C20-48A3-AC00-99A6AF9A57B1}"/>
              </a:ext>
            </a:extLst>
          </p:cNvPr>
          <p:cNvSpPr txBox="1">
            <a:spLocks/>
          </p:cNvSpPr>
          <p:nvPr/>
        </p:nvSpPr>
        <p:spPr>
          <a:xfrm>
            <a:off x="539552" y="193200"/>
            <a:ext cx="3429000" cy="171907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400" kern="1200">
                <a:solidFill>
                  <a:srgbClr val="007D80"/>
                </a:solidFill>
                <a:latin typeface="+mj-lt"/>
                <a:ea typeface="+mj-ea"/>
                <a:cs typeface="+mj-cs"/>
              </a:defRPr>
            </a:lvl1pPr>
          </a:lstStyle>
          <a:p>
            <a:endParaRPr lang="en-US" sz="3200">
              <a:solidFill>
                <a:schemeClr val="tx1"/>
              </a:solidFill>
            </a:endParaRPr>
          </a:p>
        </p:txBody>
      </p:sp>
      <p:sp>
        <p:nvSpPr>
          <p:cNvPr id="5" name="Content Placeholder 3">
            <a:extLst>
              <a:ext uri="{FF2B5EF4-FFF2-40B4-BE49-F238E27FC236}">
                <a16:creationId xmlns:a16="http://schemas.microsoft.com/office/drawing/2014/main" id="{CBF87F68-85AC-4FE0-90F3-516C1C82AD3F}"/>
              </a:ext>
            </a:extLst>
          </p:cNvPr>
          <p:cNvSpPr txBox="1">
            <a:spLocks/>
          </p:cNvSpPr>
          <p:nvPr/>
        </p:nvSpPr>
        <p:spPr>
          <a:xfrm>
            <a:off x="451520" y="1340768"/>
            <a:ext cx="5128592" cy="359359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endParaRPr lang="en-US" sz="70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252834"/>
            <a:ext cx="5812833" cy="4359625"/>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1196752"/>
            <a:ext cx="1728192" cy="43204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86997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20" y="192591"/>
            <a:ext cx="5839920" cy="778098"/>
          </a:xfrm>
        </p:spPr>
        <p:txBody>
          <a:bodyPr>
            <a:normAutofit fontScale="90000"/>
          </a:bodyPr>
          <a:lstStyle/>
          <a:p>
            <a:r>
              <a:rPr lang="en-IE"/>
              <a:t>SECAP targets and actions</a:t>
            </a:r>
          </a:p>
        </p:txBody>
      </p:sp>
      <p:sp>
        <p:nvSpPr>
          <p:cNvPr id="4" name="Title 1">
            <a:extLst>
              <a:ext uri="{FF2B5EF4-FFF2-40B4-BE49-F238E27FC236}">
                <a16:creationId xmlns:a16="http://schemas.microsoft.com/office/drawing/2014/main" id="{69BA78F5-8C20-48A3-AC00-99A6AF9A57B1}"/>
              </a:ext>
            </a:extLst>
          </p:cNvPr>
          <p:cNvSpPr txBox="1">
            <a:spLocks/>
          </p:cNvSpPr>
          <p:nvPr/>
        </p:nvSpPr>
        <p:spPr>
          <a:xfrm>
            <a:off x="539552" y="193200"/>
            <a:ext cx="3429000" cy="171907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400" kern="1200">
                <a:solidFill>
                  <a:srgbClr val="007D80"/>
                </a:solidFill>
                <a:latin typeface="+mj-lt"/>
                <a:ea typeface="+mj-ea"/>
                <a:cs typeface="+mj-cs"/>
              </a:defRPr>
            </a:lvl1pPr>
          </a:lstStyle>
          <a:p>
            <a:endParaRPr lang="en-US" sz="3200">
              <a:solidFill>
                <a:schemeClr val="tx1"/>
              </a:solidFill>
            </a:endParaRPr>
          </a:p>
        </p:txBody>
      </p:sp>
      <p:sp>
        <p:nvSpPr>
          <p:cNvPr id="5" name="Content Placeholder 3">
            <a:extLst>
              <a:ext uri="{FF2B5EF4-FFF2-40B4-BE49-F238E27FC236}">
                <a16:creationId xmlns:a16="http://schemas.microsoft.com/office/drawing/2014/main" id="{CBF87F68-85AC-4FE0-90F3-516C1C82AD3F}"/>
              </a:ext>
            </a:extLst>
          </p:cNvPr>
          <p:cNvSpPr txBox="1">
            <a:spLocks/>
          </p:cNvSpPr>
          <p:nvPr/>
        </p:nvSpPr>
        <p:spPr>
          <a:xfrm>
            <a:off x="451520" y="1340768"/>
            <a:ext cx="5632648" cy="410445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endParaRPr lang="en-US" sz="700"/>
          </a:p>
        </p:txBody>
      </p:sp>
      <p:graphicFrame>
        <p:nvGraphicFramePr>
          <p:cNvPr id="9" name="Diagramma 8"/>
          <p:cNvGraphicFramePr/>
          <p:nvPr>
            <p:extLst>
              <p:ext uri="{D42A27DB-BD31-4B8C-83A1-F6EECF244321}">
                <p14:modId xmlns:p14="http://schemas.microsoft.com/office/powerpoint/2010/main" val="1528101498"/>
              </p:ext>
            </p:extLst>
          </p:nvPr>
        </p:nvGraphicFramePr>
        <p:xfrm>
          <a:off x="5452526" y="1196752"/>
          <a:ext cx="4304050"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Grafico 9"/>
          <p:cNvGraphicFramePr>
            <a:graphicFrameLocks/>
          </p:cNvGraphicFramePr>
          <p:nvPr>
            <p:extLst>
              <p:ext uri="{D42A27DB-BD31-4B8C-83A1-F6EECF244321}">
                <p14:modId xmlns:p14="http://schemas.microsoft.com/office/powerpoint/2010/main" val="492429094"/>
              </p:ext>
            </p:extLst>
          </p:nvPr>
        </p:nvGraphicFramePr>
        <p:xfrm>
          <a:off x="0" y="1179511"/>
          <a:ext cx="5919062" cy="325658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Diagramma 10"/>
          <p:cNvGraphicFramePr/>
          <p:nvPr>
            <p:extLst>
              <p:ext uri="{D42A27DB-BD31-4B8C-83A1-F6EECF244321}">
                <p14:modId xmlns:p14="http://schemas.microsoft.com/office/powerpoint/2010/main" val="717251058"/>
              </p:ext>
            </p:extLst>
          </p:nvPr>
        </p:nvGraphicFramePr>
        <p:xfrm>
          <a:off x="291888" y="3645024"/>
          <a:ext cx="5806681" cy="27363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64727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52823"/>
            <a:ext cx="5839920" cy="778098"/>
          </a:xfrm>
        </p:spPr>
        <p:txBody>
          <a:bodyPr>
            <a:normAutofit fontScale="90000"/>
          </a:bodyPr>
          <a:lstStyle/>
          <a:p>
            <a:r>
              <a:rPr lang="en-IE"/>
              <a:t>SECAP Actions selected for the implementation in OYS</a:t>
            </a:r>
          </a:p>
        </p:txBody>
      </p:sp>
      <p:sp>
        <p:nvSpPr>
          <p:cNvPr id="4" name="Title 1">
            <a:extLst>
              <a:ext uri="{FF2B5EF4-FFF2-40B4-BE49-F238E27FC236}">
                <a16:creationId xmlns:a16="http://schemas.microsoft.com/office/drawing/2014/main" id="{69BA78F5-8C20-48A3-AC00-99A6AF9A57B1}"/>
              </a:ext>
            </a:extLst>
          </p:cNvPr>
          <p:cNvSpPr txBox="1">
            <a:spLocks/>
          </p:cNvSpPr>
          <p:nvPr/>
        </p:nvSpPr>
        <p:spPr>
          <a:xfrm>
            <a:off x="539552" y="193200"/>
            <a:ext cx="3429000" cy="171907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400" kern="1200">
                <a:solidFill>
                  <a:srgbClr val="007D80"/>
                </a:solidFill>
                <a:latin typeface="+mj-lt"/>
                <a:ea typeface="+mj-ea"/>
                <a:cs typeface="+mj-cs"/>
              </a:defRPr>
            </a:lvl1pPr>
          </a:lstStyle>
          <a:p>
            <a:endParaRPr lang="en-US" sz="3200">
              <a:solidFill>
                <a:schemeClr val="tx1"/>
              </a:solidFill>
            </a:endParaRPr>
          </a:p>
        </p:txBody>
      </p:sp>
      <p:sp>
        <p:nvSpPr>
          <p:cNvPr id="5" name="Content Placeholder 3">
            <a:extLst>
              <a:ext uri="{FF2B5EF4-FFF2-40B4-BE49-F238E27FC236}">
                <a16:creationId xmlns:a16="http://schemas.microsoft.com/office/drawing/2014/main" id="{CBF87F68-85AC-4FE0-90F3-516C1C82AD3F}"/>
              </a:ext>
            </a:extLst>
          </p:cNvPr>
          <p:cNvSpPr txBox="1">
            <a:spLocks/>
          </p:cNvSpPr>
          <p:nvPr/>
        </p:nvSpPr>
        <p:spPr>
          <a:xfrm>
            <a:off x="451520" y="1340768"/>
            <a:ext cx="5632648" cy="410445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endParaRPr lang="en-US" sz="700"/>
          </a:p>
        </p:txBody>
      </p:sp>
      <p:sp>
        <p:nvSpPr>
          <p:cNvPr id="7" name="Content Placeholder 3">
            <a:extLst>
              <a:ext uri="{FF2B5EF4-FFF2-40B4-BE49-F238E27FC236}">
                <a16:creationId xmlns:a16="http://schemas.microsoft.com/office/drawing/2014/main" id="{CBF87F68-85AC-4FE0-90F3-516C1C82AD3F}"/>
              </a:ext>
            </a:extLst>
          </p:cNvPr>
          <p:cNvSpPr txBox="1">
            <a:spLocks/>
          </p:cNvSpPr>
          <p:nvPr/>
        </p:nvSpPr>
        <p:spPr>
          <a:xfrm>
            <a:off x="179512" y="1196752"/>
            <a:ext cx="8208912" cy="359359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1400"/>
              <a:t>In accordance with the project criteria and with the priorities identified by the Municipality, Abano </a:t>
            </a:r>
            <a:r>
              <a:rPr lang="en-US" sz="1400" err="1"/>
              <a:t>Terme</a:t>
            </a:r>
            <a:r>
              <a:rPr lang="en-US" sz="1400"/>
              <a:t> is working on the implementation of the following SECAP actions thanks to the support of OYS Project</a:t>
            </a:r>
            <a:endParaRPr lang="en-US" sz="500"/>
          </a:p>
        </p:txBody>
      </p:sp>
      <p:sp>
        <p:nvSpPr>
          <p:cNvPr id="8" name="Content Placeholder 3">
            <a:extLst>
              <a:ext uri="{FF2B5EF4-FFF2-40B4-BE49-F238E27FC236}">
                <a16:creationId xmlns:a16="http://schemas.microsoft.com/office/drawing/2014/main" id="{CBF87F68-85AC-4FE0-90F3-516C1C82AD3F}"/>
              </a:ext>
            </a:extLst>
          </p:cNvPr>
          <p:cNvSpPr txBox="1">
            <a:spLocks/>
          </p:cNvSpPr>
          <p:nvPr/>
        </p:nvSpPr>
        <p:spPr>
          <a:xfrm>
            <a:off x="381844" y="1692086"/>
            <a:ext cx="4190156" cy="3681130"/>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1400" b="1"/>
              <a:t>Top 9 Actions</a:t>
            </a:r>
          </a:p>
          <a:p>
            <a:pPr marL="342900" indent="-342900">
              <a:spcBef>
                <a:spcPts val="600"/>
              </a:spcBef>
              <a:buFont typeface="+mj-lt"/>
              <a:buAutoNum type="arabicPeriod"/>
            </a:pPr>
            <a:r>
              <a:rPr lang="en-US" sz="1100" b="1"/>
              <a:t>PLANNING FEES RELIEF TO SUPPORT ENERGY REFURBISHMENT IN PRIVATE BUILDINGS</a:t>
            </a:r>
          </a:p>
          <a:p>
            <a:pPr marL="342900" indent="-342900">
              <a:spcBef>
                <a:spcPts val="600"/>
              </a:spcBef>
              <a:buFont typeface="+mj-lt"/>
              <a:buAutoNum type="arabicPeriod"/>
            </a:pPr>
            <a:r>
              <a:rPr lang="en-US" sz="1100" b="1"/>
              <a:t>ENERGY EFFICIENCY OF THE POLICLINIC (REDEVELOPMENT OF THE FORMER HOTEL MAGNOLIA)</a:t>
            </a:r>
          </a:p>
          <a:p>
            <a:pPr marL="342900" indent="-342900">
              <a:spcBef>
                <a:spcPts val="600"/>
              </a:spcBef>
              <a:buFont typeface="+mj-lt"/>
              <a:buAutoNum type="arabicPeriod"/>
            </a:pPr>
            <a:r>
              <a:rPr lang="en-US" sz="1100" b="1"/>
              <a:t>URBAN PLAN FOR CYCLING MOBILITY - INSTALLATION OF ELECTRIC RECHARGING STATION FOR BICYCLES</a:t>
            </a:r>
          </a:p>
          <a:p>
            <a:pPr marL="342900" indent="-342900">
              <a:spcBef>
                <a:spcPts val="600"/>
              </a:spcBef>
              <a:buFont typeface="+mj-lt"/>
              <a:buAutoNum type="arabicPeriod"/>
            </a:pPr>
            <a:r>
              <a:rPr lang="en-US" sz="1100" b="1"/>
              <a:t>URBAN PLAN FOR CYCLE MOBILITY - NEW CYCLE PATH IN COLLABORATION WITH </a:t>
            </a:r>
            <a:r>
              <a:rPr lang="en-US" sz="1100" b="1" err="1"/>
              <a:t>Alì</a:t>
            </a:r>
            <a:r>
              <a:rPr lang="en-US" sz="1100" b="1"/>
              <a:t> SUPERMARKETS</a:t>
            </a:r>
          </a:p>
          <a:p>
            <a:pPr marL="342900" indent="-342900">
              <a:spcBef>
                <a:spcPts val="600"/>
              </a:spcBef>
              <a:buFont typeface="+mj-lt"/>
              <a:buAutoNum type="arabicPeriod"/>
            </a:pPr>
            <a:r>
              <a:rPr lang="en-US" sz="1100" b="1"/>
              <a:t>URBAN PLAN FOR CYCLING MOBILITY - BICIBUS PROJECT FOR PRIMARY SCHOOL</a:t>
            </a:r>
          </a:p>
          <a:p>
            <a:pPr marL="342900" indent="-342900">
              <a:spcBef>
                <a:spcPts val="600"/>
              </a:spcBef>
              <a:buFont typeface="+mj-lt"/>
              <a:buAutoNum type="arabicPeriod"/>
            </a:pPr>
            <a:r>
              <a:rPr lang="en-US" sz="1100" b="1"/>
              <a:t>URBAN PLAN FOR CYCLING MOBILITY - INVOLVEMENT OF HOTELS FOR BICYCLE RENTAL AND CYCLING AND PEDESTRIAN ROUTES</a:t>
            </a:r>
          </a:p>
          <a:p>
            <a:pPr marL="342900" indent="-342900">
              <a:spcBef>
                <a:spcPts val="600"/>
              </a:spcBef>
              <a:buFont typeface="+mj-lt"/>
              <a:buAutoNum type="arabicPeriod"/>
            </a:pPr>
            <a:r>
              <a:rPr lang="en-US" sz="1100" b="1"/>
              <a:t>LIMITED TRAFFIC ZONES - URBAN TRAFFIC PLAN WITH EXTENSION OF AREAS 30 km/h</a:t>
            </a:r>
          </a:p>
          <a:p>
            <a:pPr marL="342900" indent="-342900">
              <a:spcBef>
                <a:spcPts val="600"/>
              </a:spcBef>
              <a:buFont typeface="+mj-lt"/>
              <a:buAutoNum type="arabicPeriod"/>
            </a:pPr>
            <a:r>
              <a:rPr lang="en-US" sz="1100" b="1"/>
              <a:t>TRAFFIC FLUIDIFICATION AND NEW ROUNDABOUTS</a:t>
            </a:r>
          </a:p>
          <a:p>
            <a:pPr marL="342900" indent="-342900">
              <a:spcBef>
                <a:spcPts val="600"/>
              </a:spcBef>
              <a:buFont typeface="+mj-lt"/>
              <a:buAutoNum type="arabicPeriod"/>
            </a:pPr>
            <a:r>
              <a:rPr lang="en-US" sz="1100" b="1"/>
              <a:t>PLANNING TOOLS AT THE SERVICE OF ADAPTATION TO CLIMATE CHANGE - CLASSIFICATION OF BLOCKS (P.I.)</a:t>
            </a:r>
          </a:p>
        </p:txBody>
      </p:sp>
      <p:sp>
        <p:nvSpPr>
          <p:cNvPr id="11" name="Content Placeholder 3">
            <a:extLst>
              <a:ext uri="{FF2B5EF4-FFF2-40B4-BE49-F238E27FC236}">
                <a16:creationId xmlns:a16="http://schemas.microsoft.com/office/drawing/2014/main" id="{CBF87F68-85AC-4FE0-90F3-516C1C82AD3F}"/>
              </a:ext>
            </a:extLst>
          </p:cNvPr>
          <p:cNvSpPr txBox="1">
            <a:spLocks/>
          </p:cNvSpPr>
          <p:nvPr/>
        </p:nvSpPr>
        <p:spPr>
          <a:xfrm>
            <a:off x="4644008" y="1692086"/>
            <a:ext cx="4320480" cy="2673018"/>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1400" b="1"/>
              <a:t>Additional Actions identified as priorities</a:t>
            </a:r>
          </a:p>
          <a:p>
            <a:pPr marL="342900" indent="-342900">
              <a:spcBef>
                <a:spcPts val="600"/>
              </a:spcBef>
              <a:buFont typeface="+mj-lt"/>
              <a:buAutoNum type="arabicPeriod" startAt="10"/>
            </a:pPr>
            <a:r>
              <a:rPr lang="en-US" sz="1200" b="1"/>
              <a:t>WATER PLAN - REVIEW AND UPDATE OF THE WATER PLAN</a:t>
            </a:r>
          </a:p>
          <a:p>
            <a:pPr marL="342900" indent="-342900">
              <a:spcBef>
                <a:spcPts val="600"/>
              </a:spcBef>
              <a:buFont typeface="+mj-lt"/>
              <a:buAutoNum type="arabicPeriod" startAt="10"/>
            </a:pPr>
            <a:r>
              <a:rPr lang="en-US" sz="1200" b="1"/>
              <a:t>WATER PLAN - RESETTING AND CLEANING CONSORTIAL DRAINAGES AND PRIVATE DITCHES</a:t>
            </a:r>
          </a:p>
          <a:p>
            <a:pPr marL="342900" indent="-342900">
              <a:spcBef>
                <a:spcPts val="600"/>
              </a:spcBef>
              <a:buFont typeface="+mj-lt"/>
              <a:buAutoNum type="arabicPeriod" startAt="10"/>
            </a:pPr>
            <a:r>
              <a:rPr lang="en-US" sz="1200" b="1"/>
              <a:t>MONITORING AND REDUCTION OF WATER LEAKS FROM THE WATER NETWORK</a:t>
            </a:r>
          </a:p>
          <a:p>
            <a:pPr marL="342900" indent="-342900">
              <a:spcBef>
                <a:spcPts val="600"/>
              </a:spcBef>
              <a:buFont typeface="+mj-lt"/>
              <a:buAutoNum type="arabicPeriod" startAt="10"/>
            </a:pPr>
            <a:r>
              <a:rPr lang="en-US" sz="1200" b="1"/>
              <a:t>PREVENTION OF BIOLOGICAL RISK IN AGRICULTURE - COMMUNICATION ACTIVITIES ON THE USE OF PHYTOSANITARY PRODUCTS</a:t>
            </a:r>
          </a:p>
          <a:p>
            <a:pPr marL="342900" indent="-342900">
              <a:spcBef>
                <a:spcPts val="600"/>
              </a:spcBef>
              <a:buFont typeface="+mj-lt"/>
              <a:buAutoNum type="arabicPeriod" startAt="10"/>
            </a:pPr>
            <a:r>
              <a:rPr lang="en-US" sz="1200" b="1"/>
              <a:t>ENVIRONMENTAL AWARENESS OF STAKEHOLDERS</a:t>
            </a:r>
          </a:p>
          <a:p>
            <a:pPr marL="342900" indent="-342900">
              <a:spcBef>
                <a:spcPts val="600"/>
              </a:spcBef>
              <a:buFont typeface="+mj-lt"/>
              <a:buAutoNum type="arabicPeriod" startAt="10"/>
            </a:pPr>
            <a:r>
              <a:rPr lang="en-US" sz="1200" b="1"/>
              <a:t>INCREASE IN SEPARATE WASTE COLLECTION AND NEW ECOCENTRE</a:t>
            </a:r>
          </a:p>
        </p:txBody>
      </p:sp>
    </p:spTree>
    <p:extLst>
      <p:ext uri="{BB962C8B-B14F-4D97-AF65-F5344CB8AC3E}">
        <p14:creationId xmlns:p14="http://schemas.microsoft.com/office/powerpoint/2010/main" val="2937022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IE"/>
              <a:t>Contacts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0084126"/>
              </p:ext>
            </p:extLst>
          </p:nvPr>
        </p:nvGraphicFramePr>
        <p:xfrm>
          <a:off x="457200" y="1600200"/>
          <a:ext cx="4186808" cy="1191528"/>
        </p:xfrm>
        <a:graphic>
          <a:graphicData uri="http://schemas.openxmlformats.org/drawingml/2006/table">
            <a:tbl>
              <a:tblPr bandRow="1">
                <a:tableStyleId>{5C22544A-7EE6-4342-B048-85BDC9FD1C3A}</a:tableStyleId>
              </a:tblPr>
              <a:tblGrid>
                <a:gridCol w="4186808">
                  <a:extLst>
                    <a:ext uri="{9D8B030D-6E8A-4147-A177-3AD203B41FA5}">
                      <a16:colId xmlns:a16="http://schemas.microsoft.com/office/drawing/2014/main" val="20000"/>
                    </a:ext>
                  </a:extLst>
                </a:gridCol>
              </a:tblGrid>
              <a:tr h="370840">
                <a:tc>
                  <a:txBody>
                    <a:bodyPr/>
                    <a:lstStyle/>
                    <a:p>
                      <a:r>
                        <a:rPr lang="en-IE">
                          <a:solidFill>
                            <a:schemeClr val="bg1"/>
                          </a:solidFill>
                        </a:rPr>
                        <a:t>Sandra </a:t>
                      </a:r>
                      <a:r>
                        <a:rPr lang="en-IE" err="1">
                          <a:solidFill>
                            <a:schemeClr val="bg1"/>
                          </a:solidFill>
                        </a:rPr>
                        <a:t>Zanellato</a:t>
                      </a:r>
                      <a:endParaRPr lang="en-IE">
                        <a:solidFill>
                          <a:schemeClr val="bg1"/>
                        </a:solidFill>
                      </a:endParaRPr>
                    </a:p>
                  </a:txBody>
                  <a:tcPr marL="182880" marR="182880">
                    <a:solidFill>
                      <a:srgbClr val="00708F"/>
                    </a:solidFill>
                  </a:tcPr>
                </a:tc>
                <a:extLst>
                  <a:ext uri="{0D108BD9-81ED-4DB2-BD59-A6C34878D82A}">
                    <a16:rowId xmlns:a16="http://schemas.microsoft.com/office/drawing/2014/main" val="10000"/>
                  </a:ext>
                </a:extLst>
              </a:tr>
              <a:tr h="449848">
                <a:tc>
                  <a:txBody>
                    <a:bodyPr/>
                    <a:lstStyle/>
                    <a:p>
                      <a:r>
                        <a:rPr lang="en-IE">
                          <a:solidFill>
                            <a:schemeClr val="bg1"/>
                          </a:solidFill>
                        </a:rPr>
                        <a:t>ambiente@abanoterme.net</a:t>
                      </a:r>
                    </a:p>
                  </a:txBody>
                  <a:tcPr marL="182880" marR="182880">
                    <a:solidFill>
                      <a:srgbClr val="00708F"/>
                    </a:solidFill>
                  </a:tcPr>
                </a:tc>
                <a:extLst>
                  <a:ext uri="{0D108BD9-81ED-4DB2-BD59-A6C34878D82A}">
                    <a16:rowId xmlns:a16="http://schemas.microsoft.com/office/drawing/2014/main" val="10001"/>
                  </a:ext>
                </a:extLst>
              </a:tr>
              <a:tr h="370840">
                <a:tc>
                  <a:txBody>
                    <a:bodyPr/>
                    <a:lstStyle/>
                    <a:p>
                      <a:r>
                        <a:rPr lang="en-IE">
                          <a:solidFill>
                            <a:schemeClr val="bg1"/>
                          </a:solidFill>
                        </a:rPr>
                        <a:t>+39 049 8245321</a:t>
                      </a:r>
                    </a:p>
                  </a:txBody>
                  <a:tcPr marL="182880" marR="182880">
                    <a:solidFill>
                      <a:srgbClr val="00708F"/>
                    </a:solidFill>
                  </a:tcPr>
                </a:tc>
                <a:extLst>
                  <a:ext uri="{0D108BD9-81ED-4DB2-BD59-A6C34878D82A}">
                    <a16:rowId xmlns:a16="http://schemas.microsoft.com/office/drawing/2014/main" val="10002"/>
                  </a:ext>
                </a:extLst>
              </a:tr>
            </a:tbl>
          </a:graphicData>
        </a:graphic>
      </p:graphicFrame>
      <p:sp>
        <p:nvSpPr>
          <p:cNvPr id="14" name="TextBox 13"/>
          <p:cNvSpPr txBox="1"/>
          <p:nvPr/>
        </p:nvSpPr>
        <p:spPr>
          <a:xfrm>
            <a:off x="6084168" y="1988840"/>
            <a:ext cx="2885731" cy="2154436"/>
          </a:xfrm>
          <a:prstGeom prst="rect">
            <a:avLst/>
          </a:prstGeom>
          <a:solidFill>
            <a:srgbClr val="4A9F68"/>
          </a:solidFill>
        </p:spPr>
        <p:txBody>
          <a:bodyPr wrap="square" rtlCol="0">
            <a:spAutoFit/>
          </a:bodyPr>
          <a:lstStyle/>
          <a:p>
            <a:pPr algn="ctr"/>
            <a:endParaRPr lang="en-IE" sz="1000" b="1">
              <a:solidFill>
                <a:schemeClr val="bg1"/>
              </a:solidFill>
            </a:endParaRPr>
          </a:p>
          <a:p>
            <a:pPr algn="ctr"/>
            <a:r>
              <a:rPr lang="en-IE" sz="2000" b="1">
                <a:solidFill>
                  <a:schemeClr val="bg1"/>
                </a:solidFill>
              </a:rPr>
              <a:t>STAY IN TOUCH</a:t>
            </a:r>
          </a:p>
          <a:p>
            <a:pPr algn="ctr">
              <a:buBlip>
                <a:blip r:embed="rId2"/>
              </a:buBlip>
            </a:pPr>
            <a:r>
              <a:rPr lang="en-IE" sz="1400">
                <a:solidFill>
                  <a:schemeClr val="bg1"/>
                </a:solidFill>
              </a:rPr>
              <a:t> </a:t>
            </a:r>
            <a:r>
              <a:rPr lang="en-IE" sz="1400" err="1">
                <a:solidFill>
                  <a:schemeClr val="bg1"/>
                </a:solidFill>
              </a:rPr>
              <a:t>www.ownyourSECAP.eu</a:t>
            </a:r>
            <a:endParaRPr lang="en-IE" sz="1400">
              <a:solidFill>
                <a:schemeClr val="bg1"/>
              </a:solidFill>
            </a:endParaRPr>
          </a:p>
          <a:p>
            <a:pPr algn="ctr">
              <a:buBlip>
                <a:blip r:embed="rId2"/>
              </a:buBlip>
            </a:pPr>
            <a:r>
              <a:rPr lang="en-IE" sz="1400">
                <a:solidFill>
                  <a:schemeClr val="bg1"/>
                </a:solidFill>
              </a:rPr>
              <a:t> </a:t>
            </a:r>
            <a:r>
              <a:rPr lang="en-IE" sz="1400" err="1">
                <a:solidFill>
                  <a:schemeClr val="bg1"/>
                </a:solidFill>
              </a:rPr>
              <a:t>info@ownyourSECAP.eu</a:t>
            </a:r>
            <a:endParaRPr lang="en-IE" sz="1400">
              <a:solidFill>
                <a:schemeClr val="bg1"/>
              </a:solidFill>
            </a:endParaRPr>
          </a:p>
          <a:p>
            <a:endParaRPr lang="en-IE">
              <a:solidFill>
                <a:schemeClr val="bg1"/>
              </a:solidFill>
            </a:endParaRPr>
          </a:p>
          <a:p>
            <a:pPr algn="ctr"/>
            <a:r>
              <a:rPr lang="en-IE" sz="2000">
                <a:solidFill>
                  <a:schemeClr val="bg1"/>
                </a:solidFill>
                <a:latin typeface="Calibri Light" pitchFamily="34" charset="0"/>
              </a:rPr>
              <a:t>#</a:t>
            </a:r>
            <a:r>
              <a:rPr lang="en-IE" sz="2000" err="1">
                <a:solidFill>
                  <a:schemeClr val="bg1"/>
                </a:solidFill>
                <a:latin typeface="Calibri Light" pitchFamily="34" charset="0"/>
              </a:rPr>
              <a:t>OwnyourSECAP</a:t>
            </a:r>
            <a:endParaRPr lang="en-IE" sz="2000">
              <a:solidFill>
                <a:schemeClr val="bg1"/>
              </a:solidFill>
              <a:latin typeface="Calibri Light" pitchFamily="34" charset="0"/>
            </a:endParaRPr>
          </a:p>
          <a:p>
            <a:pPr algn="ctr"/>
            <a:r>
              <a:rPr lang="en-IE" sz="2000">
                <a:solidFill>
                  <a:schemeClr val="bg1"/>
                </a:solidFill>
                <a:latin typeface="Calibri Light" pitchFamily="34" charset="0"/>
              </a:rPr>
              <a:t>#OwnyourSECAPItaly</a:t>
            </a:r>
            <a:endParaRPr lang="en-IE" sz="1600">
              <a:solidFill>
                <a:schemeClr val="bg1"/>
              </a:solidFill>
              <a:latin typeface="Calibri Light" pitchFamily="34" charset="0"/>
            </a:endParaRPr>
          </a:p>
          <a:p>
            <a:endParaRPr lang="en-IE" b="1">
              <a:solidFill>
                <a:schemeClr val="bg1"/>
              </a:solidFill>
            </a:endParaRPr>
          </a:p>
        </p:txBody>
      </p:sp>
      <p:grpSp>
        <p:nvGrpSpPr>
          <p:cNvPr id="16" name="Groupe 15">
            <a:extLst>
              <a:ext uri="{FF2B5EF4-FFF2-40B4-BE49-F238E27FC236}">
                <a16:creationId xmlns:a16="http://schemas.microsoft.com/office/drawing/2014/main" id="{7184BF0B-C2E2-6FE9-B5AC-3186BCD9F0CD}"/>
              </a:ext>
            </a:extLst>
          </p:cNvPr>
          <p:cNvGrpSpPr/>
          <p:nvPr/>
        </p:nvGrpSpPr>
        <p:grpSpPr>
          <a:xfrm>
            <a:off x="5508104" y="1446531"/>
            <a:ext cx="1258068" cy="902349"/>
            <a:chOff x="3619990" y="3292075"/>
            <a:chExt cx="1258068" cy="902349"/>
          </a:xfrm>
          <a:solidFill>
            <a:srgbClr val="FDAE02"/>
          </a:solidFill>
        </p:grpSpPr>
        <p:sp>
          <p:nvSpPr>
            <p:cNvPr id="10" name="Forme libre 9">
              <a:extLst>
                <a:ext uri="{FF2B5EF4-FFF2-40B4-BE49-F238E27FC236}">
                  <a16:creationId xmlns:a16="http://schemas.microsoft.com/office/drawing/2014/main" id="{EA6CF0A8-9958-0B3A-3A93-FE2089D3BA3A}"/>
                </a:ext>
              </a:extLst>
            </p:cNvPr>
            <p:cNvSpPr/>
            <p:nvPr/>
          </p:nvSpPr>
          <p:spPr>
            <a:xfrm>
              <a:off x="3619990" y="3292075"/>
              <a:ext cx="800687" cy="720618"/>
            </a:xfrm>
            <a:custGeom>
              <a:avLst/>
              <a:gdLst>
                <a:gd name="connsiteX0" fmla="*/ 544468 w 800687"/>
                <a:gd name="connsiteY0" fmla="*/ 112096 h 720618"/>
                <a:gd name="connsiteX1" fmla="*/ 800688 w 800687"/>
                <a:gd name="connsiteY1" fmla="*/ 112096 h 720618"/>
                <a:gd name="connsiteX2" fmla="*/ 800688 w 800687"/>
                <a:gd name="connsiteY2" fmla="*/ 64055 h 720618"/>
                <a:gd name="connsiteX3" fmla="*/ 736633 w 800687"/>
                <a:gd name="connsiteY3" fmla="*/ 0 h 720618"/>
                <a:gd name="connsiteX4" fmla="*/ 64055 w 800687"/>
                <a:gd name="connsiteY4" fmla="*/ 0 h 720618"/>
                <a:gd name="connsiteX5" fmla="*/ 0 w 800687"/>
                <a:gd name="connsiteY5" fmla="*/ 64055 h 720618"/>
                <a:gd name="connsiteX6" fmla="*/ 0 w 800687"/>
                <a:gd name="connsiteY6" fmla="*/ 496426 h 720618"/>
                <a:gd name="connsiteX7" fmla="*/ 64055 w 800687"/>
                <a:gd name="connsiteY7" fmla="*/ 560481 h 720618"/>
                <a:gd name="connsiteX8" fmla="*/ 160138 w 800687"/>
                <a:gd name="connsiteY8" fmla="*/ 560481 h 720618"/>
                <a:gd name="connsiteX9" fmla="*/ 160138 w 800687"/>
                <a:gd name="connsiteY9" fmla="*/ 720619 h 720618"/>
                <a:gd name="connsiteX10" fmla="*/ 320275 w 800687"/>
                <a:gd name="connsiteY10" fmla="*/ 560481 h 720618"/>
                <a:gd name="connsiteX11" fmla="*/ 416358 w 800687"/>
                <a:gd name="connsiteY11" fmla="*/ 560481 h 720618"/>
                <a:gd name="connsiteX12" fmla="*/ 416358 w 800687"/>
                <a:gd name="connsiteY12" fmla="*/ 240206 h 720618"/>
                <a:gd name="connsiteX13" fmla="*/ 544468 w 800687"/>
                <a:gd name="connsiteY13" fmla="*/ 112096 h 72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0687" h="720618">
                  <a:moveTo>
                    <a:pt x="544468" y="112096"/>
                  </a:moveTo>
                  <a:lnTo>
                    <a:pt x="800688" y="112096"/>
                  </a:lnTo>
                  <a:lnTo>
                    <a:pt x="800688" y="64055"/>
                  </a:lnTo>
                  <a:cubicBezTo>
                    <a:pt x="800688" y="28825"/>
                    <a:pt x="771863" y="0"/>
                    <a:pt x="736633" y="0"/>
                  </a:cubicBezTo>
                  <a:lnTo>
                    <a:pt x="64055" y="0"/>
                  </a:lnTo>
                  <a:cubicBezTo>
                    <a:pt x="28825" y="0"/>
                    <a:pt x="0" y="28825"/>
                    <a:pt x="0" y="64055"/>
                  </a:cubicBezTo>
                  <a:lnTo>
                    <a:pt x="0" y="496426"/>
                  </a:lnTo>
                  <a:cubicBezTo>
                    <a:pt x="0" y="531657"/>
                    <a:pt x="28825" y="560481"/>
                    <a:pt x="64055" y="560481"/>
                  </a:cubicBezTo>
                  <a:lnTo>
                    <a:pt x="160138" y="560481"/>
                  </a:lnTo>
                  <a:lnTo>
                    <a:pt x="160138" y="720619"/>
                  </a:lnTo>
                  <a:lnTo>
                    <a:pt x="320275" y="560481"/>
                  </a:lnTo>
                  <a:lnTo>
                    <a:pt x="416358" y="560481"/>
                  </a:lnTo>
                  <a:lnTo>
                    <a:pt x="416358" y="240206"/>
                  </a:lnTo>
                  <a:cubicBezTo>
                    <a:pt x="416358" y="169746"/>
                    <a:pt x="474007" y="112096"/>
                    <a:pt x="544468" y="112096"/>
                  </a:cubicBezTo>
                  <a:close/>
                </a:path>
              </a:pathLst>
            </a:custGeom>
            <a:grpFill/>
            <a:ln w="15974" cap="flat">
              <a:noFill/>
              <a:prstDash val="solid"/>
              <a:miter/>
            </a:ln>
          </p:spPr>
          <p:txBody>
            <a:bodyPr rtlCol="0" anchor="ctr"/>
            <a:lstStyle/>
            <a:p>
              <a:endParaRPr lang="fr-FR"/>
            </a:p>
          </p:txBody>
        </p:sp>
        <p:sp>
          <p:nvSpPr>
            <p:cNvPr id="15" name="Graphique 7" descr="Bulle de discussion avec un remplissage uni">
              <a:extLst>
                <a:ext uri="{FF2B5EF4-FFF2-40B4-BE49-F238E27FC236}">
                  <a16:creationId xmlns:a16="http://schemas.microsoft.com/office/drawing/2014/main" id="{9B19587B-4B34-0EFA-7BAC-6ECCE88F1EC1}"/>
                </a:ext>
              </a:extLst>
            </p:cNvPr>
            <p:cNvSpPr/>
            <p:nvPr/>
          </p:nvSpPr>
          <p:spPr>
            <a:xfrm>
              <a:off x="4077371" y="3445066"/>
              <a:ext cx="800687" cy="749358"/>
            </a:xfrm>
            <a:custGeom>
              <a:avLst/>
              <a:gdLst>
                <a:gd name="connsiteX0" fmla="*/ 615316 w 647701"/>
                <a:gd name="connsiteY0" fmla="*/ 0 h 590550"/>
                <a:gd name="connsiteX1" fmla="*/ 32386 w 647701"/>
                <a:gd name="connsiteY1" fmla="*/ 0 h 590550"/>
                <a:gd name="connsiteX2" fmla="*/ 1 w 647701"/>
                <a:gd name="connsiteY2" fmla="*/ 32765 h 590550"/>
                <a:gd name="connsiteX3" fmla="*/ 1 w 647701"/>
                <a:gd name="connsiteY3" fmla="*/ 32766 h 590550"/>
                <a:gd name="connsiteX4" fmla="*/ 1 w 647701"/>
                <a:gd name="connsiteY4" fmla="*/ 426530 h 590550"/>
                <a:gd name="connsiteX5" fmla="*/ 32385 w 647701"/>
                <a:gd name="connsiteY5" fmla="*/ 459296 h 590550"/>
                <a:gd name="connsiteX6" fmla="*/ 32386 w 647701"/>
                <a:gd name="connsiteY6" fmla="*/ 459296 h 590550"/>
                <a:gd name="connsiteX7" fmla="*/ 388621 w 647701"/>
                <a:gd name="connsiteY7" fmla="*/ 459296 h 590550"/>
                <a:gd name="connsiteX8" fmla="*/ 518161 w 647701"/>
                <a:gd name="connsiteY8" fmla="*/ 590550 h 590550"/>
                <a:gd name="connsiteX9" fmla="*/ 518161 w 647701"/>
                <a:gd name="connsiteY9" fmla="*/ 459296 h 590550"/>
                <a:gd name="connsiteX10" fmla="*/ 615316 w 647701"/>
                <a:gd name="connsiteY10" fmla="*/ 459296 h 590550"/>
                <a:gd name="connsiteX11" fmla="*/ 647701 w 647701"/>
                <a:gd name="connsiteY11" fmla="*/ 426530 h 590550"/>
                <a:gd name="connsiteX12" fmla="*/ 647701 w 647701"/>
                <a:gd name="connsiteY12" fmla="*/ 426530 h 590550"/>
                <a:gd name="connsiteX13" fmla="*/ 647701 w 647701"/>
                <a:gd name="connsiteY13" fmla="*/ 32766 h 590550"/>
                <a:gd name="connsiteX14" fmla="*/ 615317 w 647701"/>
                <a:gd name="connsiteY14" fmla="*/ 0 h 590550"/>
                <a:gd name="connsiteX15" fmla="*/ 615316 w 647701"/>
                <a:gd name="connsiteY15" fmla="*/ 0 h 590550"/>
                <a:gd name="connsiteX16" fmla="*/ 171451 w 647701"/>
                <a:gd name="connsiteY16" fmla="*/ 276225 h 590550"/>
                <a:gd name="connsiteX17" fmla="*/ 123826 w 647701"/>
                <a:gd name="connsiteY17" fmla="*/ 228600 h 590550"/>
                <a:gd name="connsiteX18" fmla="*/ 171451 w 647701"/>
                <a:gd name="connsiteY18" fmla="*/ 180975 h 590550"/>
                <a:gd name="connsiteX19" fmla="*/ 219076 w 647701"/>
                <a:gd name="connsiteY19" fmla="*/ 228600 h 590550"/>
                <a:gd name="connsiteX20" fmla="*/ 171451 w 647701"/>
                <a:gd name="connsiteY20" fmla="*/ 276225 h 590550"/>
                <a:gd name="connsiteX21" fmla="*/ 323851 w 647701"/>
                <a:gd name="connsiteY21" fmla="*/ 276225 h 590550"/>
                <a:gd name="connsiteX22" fmla="*/ 276226 w 647701"/>
                <a:gd name="connsiteY22" fmla="*/ 228600 h 590550"/>
                <a:gd name="connsiteX23" fmla="*/ 323851 w 647701"/>
                <a:gd name="connsiteY23" fmla="*/ 180975 h 590550"/>
                <a:gd name="connsiteX24" fmla="*/ 371476 w 647701"/>
                <a:gd name="connsiteY24" fmla="*/ 228600 h 590550"/>
                <a:gd name="connsiteX25" fmla="*/ 323851 w 647701"/>
                <a:gd name="connsiteY25" fmla="*/ 276225 h 590550"/>
                <a:gd name="connsiteX26" fmla="*/ 476251 w 647701"/>
                <a:gd name="connsiteY26" fmla="*/ 276225 h 590550"/>
                <a:gd name="connsiteX27" fmla="*/ 428626 w 647701"/>
                <a:gd name="connsiteY27" fmla="*/ 228600 h 590550"/>
                <a:gd name="connsiteX28" fmla="*/ 476251 w 647701"/>
                <a:gd name="connsiteY28" fmla="*/ 180975 h 590550"/>
                <a:gd name="connsiteX29" fmla="*/ 523876 w 647701"/>
                <a:gd name="connsiteY29" fmla="*/ 228600 h 590550"/>
                <a:gd name="connsiteX30" fmla="*/ 476251 w 647701"/>
                <a:gd name="connsiteY30" fmla="*/ 276225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47701" h="590550">
                  <a:moveTo>
                    <a:pt x="615316" y="0"/>
                  </a:moveTo>
                  <a:lnTo>
                    <a:pt x="32386" y="0"/>
                  </a:lnTo>
                  <a:cubicBezTo>
                    <a:pt x="14395" y="105"/>
                    <a:pt x="-104" y="14774"/>
                    <a:pt x="1" y="32765"/>
                  </a:cubicBezTo>
                  <a:cubicBezTo>
                    <a:pt x="1" y="32765"/>
                    <a:pt x="1" y="32766"/>
                    <a:pt x="1" y="32766"/>
                  </a:cubicBezTo>
                  <a:lnTo>
                    <a:pt x="1" y="426530"/>
                  </a:lnTo>
                  <a:cubicBezTo>
                    <a:pt x="-105" y="444520"/>
                    <a:pt x="14394" y="459190"/>
                    <a:pt x="32385" y="459296"/>
                  </a:cubicBezTo>
                  <a:cubicBezTo>
                    <a:pt x="32385" y="459296"/>
                    <a:pt x="32386" y="459296"/>
                    <a:pt x="32386" y="459296"/>
                  </a:cubicBezTo>
                  <a:lnTo>
                    <a:pt x="388621" y="459296"/>
                  </a:lnTo>
                  <a:lnTo>
                    <a:pt x="518161" y="590550"/>
                  </a:lnTo>
                  <a:lnTo>
                    <a:pt x="518161" y="459296"/>
                  </a:lnTo>
                  <a:lnTo>
                    <a:pt x="615316" y="459296"/>
                  </a:lnTo>
                  <a:cubicBezTo>
                    <a:pt x="633306" y="459191"/>
                    <a:pt x="647805" y="444521"/>
                    <a:pt x="647701" y="426530"/>
                  </a:cubicBezTo>
                  <a:cubicBezTo>
                    <a:pt x="647701" y="426530"/>
                    <a:pt x="647701" y="426530"/>
                    <a:pt x="647701" y="426530"/>
                  </a:cubicBezTo>
                  <a:lnTo>
                    <a:pt x="647701" y="32766"/>
                  </a:lnTo>
                  <a:cubicBezTo>
                    <a:pt x="647806" y="14775"/>
                    <a:pt x="633307" y="106"/>
                    <a:pt x="615317" y="0"/>
                  </a:cubicBezTo>
                  <a:cubicBezTo>
                    <a:pt x="615317" y="0"/>
                    <a:pt x="615316" y="0"/>
                    <a:pt x="615316" y="0"/>
                  </a:cubicBezTo>
                  <a:close/>
                  <a:moveTo>
                    <a:pt x="171451" y="276225"/>
                  </a:moveTo>
                  <a:cubicBezTo>
                    <a:pt x="145148" y="276225"/>
                    <a:pt x="123826" y="254902"/>
                    <a:pt x="123826" y="228600"/>
                  </a:cubicBezTo>
                  <a:cubicBezTo>
                    <a:pt x="123826" y="202298"/>
                    <a:pt x="145148" y="180975"/>
                    <a:pt x="171451" y="180975"/>
                  </a:cubicBezTo>
                  <a:cubicBezTo>
                    <a:pt x="197753" y="180975"/>
                    <a:pt x="219076" y="202298"/>
                    <a:pt x="219076" y="228600"/>
                  </a:cubicBezTo>
                  <a:cubicBezTo>
                    <a:pt x="219076" y="254902"/>
                    <a:pt x="197753" y="276225"/>
                    <a:pt x="171451" y="276225"/>
                  </a:cubicBezTo>
                  <a:close/>
                  <a:moveTo>
                    <a:pt x="323851" y="276225"/>
                  </a:moveTo>
                  <a:cubicBezTo>
                    <a:pt x="297548" y="276225"/>
                    <a:pt x="276226" y="254902"/>
                    <a:pt x="276226" y="228600"/>
                  </a:cubicBezTo>
                  <a:cubicBezTo>
                    <a:pt x="276226" y="202298"/>
                    <a:pt x="297548" y="180975"/>
                    <a:pt x="323851" y="180975"/>
                  </a:cubicBezTo>
                  <a:cubicBezTo>
                    <a:pt x="350153" y="180975"/>
                    <a:pt x="371476" y="202298"/>
                    <a:pt x="371476" y="228600"/>
                  </a:cubicBezTo>
                  <a:cubicBezTo>
                    <a:pt x="371476" y="254902"/>
                    <a:pt x="350153" y="276225"/>
                    <a:pt x="323851" y="276225"/>
                  </a:cubicBezTo>
                  <a:close/>
                  <a:moveTo>
                    <a:pt x="476251" y="276225"/>
                  </a:moveTo>
                  <a:cubicBezTo>
                    <a:pt x="449948" y="276225"/>
                    <a:pt x="428626" y="254902"/>
                    <a:pt x="428626" y="228600"/>
                  </a:cubicBezTo>
                  <a:cubicBezTo>
                    <a:pt x="428626" y="202298"/>
                    <a:pt x="449948" y="180975"/>
                    <a:pt x="476251" y="180975"/>
                  </a:cubicBezTo>
                  <a:cubicBezTo>
                    <a:pt x="502553" y="180975"/>
                    <a:pt x="523876" y="202298"/>
                    <a:pt x="523876" y="228600"/>
                  </a:cubicBezTo>
                  <a:cubicBezTo>
                    <a:pt x="523876" y="254902"/>
                    <a:pt x="502553" y="276225"/>
                    <a:pt x="476251" y="276225"/>
                  </a:cubicBezTo>
                  <a:close/>
                </a:path>
              </a:pathLst>
            </a:custGeom>
            <a:grpFill/>
            <a:ln w="9525" cap="flat">
              <a:noFill/>
              <a:prstDash val="solid"/>
              <a:miter/>
            </a:ln>
          </p:spPr>
          <p:txBody>
            <a:bodyPr rtlCol="0" anchor="ctr"/>
            <a:lstStyle/>
            <a:p>
              <a:endParaRPr lang="fr-FR"/>
            </a:p>
          </p:txBody>
        </p:sp>
      </p:grpSp>
      <p:sp>
        <p:nvSpPr>
          <p:cNvPr id="2" name="Rectangle 1">
            <a:extLst>
              <a:ext uri="{FF2B5EF4-FFF2-40B4-BE49-F238E27FC236}">
                <a16:creationId xmlns:a16="http://schemas.microsoft.com/office/drawing/2014/main" id="{0D838853-D317-E69C-9D0A-847F96833608}"/>
              </a:ext>
            </a:extLst>
          </p:cNvPr>
          <p:cNvSpPr/>
          <p:nvPr/>
        </p:nvSpPr>
        <p:spPr>
          <a:xfrm>
            <a:off x="0" y="5653028"/>
            <a:ext cx="9144000" cy="584281"/>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lgn="l"/>
            <a:endParaRPr lang="fr-FR" sz="1050" b="1">
              <a:solidFill>
                <a:schemeClr val="tx1"/>
              </a:solidFill>
            </a:endParaRPr>
          </a:p>
        </p:txBody>
      </p:sp>
      <p:pic>
        <p:nvPicPr>
          <p:cNvPr id="3" name="Image 2" descr="Une image contenant texte, signe&#10;&#10;Description générée automatiquement">
            <a:extLst>
              <a:ext uri="{FF2B5EF4-FFF2-40B4-BE49-F238E27FC236}">
                <a16:creationId xmlns:a16="http://schemas.microsoft.com/office/drawing/2014/main" id="{03525696-E29D-EC64-35F3-0577B3C7B4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405" y="5901723"/>
            <a:ext cx="794625" cy="225431"/>
          </a:xfrm>
          <a:prstGeom prst="rect">
            <a:avLst/>
          </a:prstGeom>
        </p:spPr>
      </p:pic>
      <p:pic>
        <p:nvPicPr>
          <p:cNvPr id="4" name="Image 3" descr="Une image contenant texte&#10;&#10;Description générée automatiquement">
            <a:extLst>
              <a:ext uri="{FF2B5EF4-FFF2-40B4-BE49-F238E27FC236}">
                <a16:creationId xmlns:a16="http://schemas.microsoft.com/office/drawing/2014/main" id="{0F1D3C02-ADC2-9918-1328-39A0CED0F4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0000" y="5824570"/>
            <a:ext cx="536079" cy="370215"/>
          </a:xfrm>
          <a:prstGeom prst="rect">
            <a:avLst/>
          </a:prstGeom>
        </p:spPr>
      </p:pic>
      <p:pic>
        <p:nvPicPr>
          <p:cNvPr id="5" name="Image 4">
            <a:extLst>
              <a:ext uri="{FF2B5EF4-FFF2-40B4-BE49-F238E27FC236}">
                <a16:creationId xmlns:a16="http://schemas.microsoft.com/office/drawing/2014/main" id="{9C6964F5-156A-6612-F71F-45E1AEC5BBAC}"/>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899" b="89557" l="901" r="89833">
                        <a14:foregroundMark x1="6178" y1="34177" x2="6178" y2="34177"/>
                        <a14:foregroundMark x1="8172" y1="23101" x2="8172" y2="23101"/>
                        <a14:foregroundMark x1="4440" y1="2215" x2="4440" y2="2215"/>
                        <a14:foregroundMark x1="901" y1="12658" x2="901" y2="12658"/>
                        <a14:foregroundMark x1="11390" y1="2215" x2="11390" y2="2215"/>
                        <a14:foregroundMark x1="22329" y1="4114" x2="22329" y2="4114"/>
                        <a14:foregroundMark x1="28571" y1="29430" x2="28571" y2="29430"/>
                        <a14:foregroundMark x1="42342" y1="10759" x2="42342" y2="10759"/>
                      </a14:backgroundRemoval>
                    </a14:imgEffect>
                  </a14:imgLayer>
                </a14:imgProps>
              </a:ext>
              <a:ext uri="{28A0092B-C50C-407E-A947-70E740481C1C}">
                <a14:useLocalDpi xmlns:a14="http://schemas.microsoft.com/office/drawing/2010/main" val="0"/>
              </a:ext>
            </a:extLst>
          </a:blip>
          <a:srcRect r="54136"/>
          <a:stretch/>
        </p:blipFill>
        <p:spPr>
          <a:xfrm>
            <a:off x="1946908" y="5901723"/>
            <a:ext cx="536079" cy="292153"/>
          </a:xfrm>
          <a:prstGeom prst="rect">
            <a:avLst/>
          </a:prstGeom>
        </p:spPr>
      </p:pic>
      <p:pic>
        <p:nvPicPr>
          <p:cNvPr id="6" name="Image 5" descr="Une image contenant texte, arts de la table, assiette, vaisselle&#10;&#10;Description générée automatiquement">
            <a:extLst>
              <a:ext uri="{FF2B5EF4-FFF2-40B4-BE49-F238E27FC236}">
                <a16:creationId xmlns:a16="http://schemas.microsoft.com/office/drawing/2014/main" id="{3008497A-2B11-25B7-9A9B-A62F7556A3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3816" y="5786277"/>
            <a:ext cx="294917" cy="523043"/>
          </a:xfrm>
          <a:prstGeom prst="rect">
            <a:avLst/>
          </a:prstGeom>
        </p:spPr>
      </p:pic>
      <p:pic>
        <p:nvPicPr>
          <p:cNvPr id="8" name="Image 7">
            <a:extLst>
              <a:ext uri="{FF2B5EF4-FFF2-40B4-BE49-F238E27FC236}">
                <a16:creationId xmlns:a16="http://schemas.microsoft.com/office/drawing/2014/main" id="{A73D0E3C-8871-482C-249B-2D2B6436BB0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19561" y="5725039"/>
            <a:ext cx="864608" cy="569275"/>
          </a:xfrm>
          <a:prstGeom prst="rect">
            <a:avLst/>
          </a:prstGeom>
        </p:spPr>
      </p:pic>
      <p:pic>
        <p:nvPicPr>
          <p:cNvPr id="9" name="Image 8">
            <a:extLst>
              <a:ext uri="{FF2B5EF4-FFF2-40B4-BE49-F238E27FC236}">
                <a16:creationId xmlns:a16="http://schemas.microsoft.com/office/drawing/2014/main" id="{D459E258-7DB8-49B2-96E2-C62B9D04921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04998" y="5940399"/>
            <a:ext cx="801257" cy="205150"/>
          </a:xfrm>
          <a:prstGeom prst="rect">
            <a:avLst/>
          </a:prstGeom>
        </p:spPr>
      </p:pic>
      <p:pic>
        <p:nvPicPr>
          <p:cNvPr id="12" name="Image 11">
            <a:extLst>
              <a:ext uri="{FF2B5EF4-FFF2-40B4-BE49-F238E27FC236}">
                <a16:creationId xmlns:a16="http://schemas.microsoft.com/office/drawing/2014/main" id="{D19B0670-3789-8B22-B89C-B5585C8DBF0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27083" y="5922831"/>
            <a:ext cx="430497" cy="261093"/>
          </a:xfrm>
          <a:prstGeom prst="rect">
            <a:avLst/>
          </a:prstGeom>
        </p:spPr>
      </p:pic>
      <p:pic>
        <p:nvPicPr>
          <p:cNvPr id="13" name="Image 12">
            <a:extLst>
              <a:ext uri="{FF2B5EF4-FFF2-40B4-BE49-F238E27FC236}">
                <a16:creationId xmlns:a16="http://schemas.microsoft.com/office/drawing/2014/main" id="{BF3B51BD-80EC-F0D7-5AA3-7C5F0FCE57C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76430" y="5788955"/>
            <a:ext cx="728516" cy="508036"/>
          </a:xfrm>
          <a:prstGeom prst="rect">
            <a:avLst/>
          </a:prstGeom>
        </p:spPr>
      </p:pic>
      <p:pic>
        <p:nvPicPr>
          <p:cNvPr id="18" name="Image 17" descr="Une image contenant texte, arts de la table, vaisselle&#10;&#10;Description générée automatiquement">
            <a:extLst>
              <a:ext uri="{FF2B5EF4-FFF2-40B4-BE49-F238E27FC236}">
                <a16:creationId xmlns:a16="http://schemas.microsoft.com/office/drawing/2014/main" id="{01225DCE-A0F3-D8C2-4BC4-9790907C15E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23796" y="5882671"/>
            <a:ext cx="852622" cy="301255"/>
          </a:xfrm>
          <a:prstGeom prst="rect">
            <a:avLst/>
          </a:prstGeom>
        </p:spPr>
      </p:pic>
      <p:pic>
        <p:nvPicPr>
          <p:cNvPr id="20" name="Image 19">
            <a:extLst>
              <a:ext uri="{FF2B5EF4-FFF2-40B4-BE49-F238E27FC236}">
                <a16:creationId xmlns:a16="http://schemas.microsoft.com/office/drawing/2014/main" id="{06405FD4-745D-694C-5B3E-B62948C9F6B9}"/>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9051" t="41711" r="9051" b="35300"/>
          <a:stretch/>
        </p:blipFill>
        <p:spPr>
          <a:xfrm>
            <a:off x="7997829" y="5882671"/>
            <a:ext cx="1038667" cy="361455"/>
          </a:xfrm>
          <a:prstGeom prst="rect">
            <a:avLst/>
          </a:prstGeom>
        </p:spPr>
      </p:pic>
      <p:pic>
        <p:nvPicPr>
          <p:cNvPr id="21" name="Immagine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53805" y="3116363"/>
            <a:ext cx="1183823" cy="160821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a:t>City of </a:t>
            </a:r>
            <a:r>
              <a:rPr lang="en-IE" err="1"/>
              <a:t>Abano</a:t>
            </a:r>
            <a:r>
              <a:rPr lang="en-IE"/>
              <a:t> </a:t>
            </a:r>
            <a:r>
              <a:rPr lang="en-IE" err="1"/>
              <a:t>Terme</a:t>
            </a:r>
            <a:endParaRPr lang="en-IE"/>
          </a:p>
        </p:txBody>
      </p:sp>
      <p:sp>
        <p:nvSpPr>
          <p:cNvPr id="4" name="Title 1">
            <a:extLst>
              <a:ext uri="{FF2B5EF4-FFF2-40B4-BE49-F238E27FC236}">
                <a16:creationId xmlns:a16="http://schemas.microsoft.com/office/drawing/2014/main" id="{69BA78F5-8C20-48A3-AC00-99A6AF9A57B1}"/>
              </a:ext>
            </a:extLst>
          </p:cNvPr>
          <p:cNvSpPr txBox="1">
            <a:spLocks/>
          </p:cNvSpPr>
          <p:nvPr/>
        </p:nvSpPr>
        <p:spPr>
          <a:xfrm>
            <a:off x="539552" y="193200"/>
            <a:ext cx="3429000" cy="171907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400" kern="1200">
                <a:solidFill>
                  <a:srgbClr val="007D80"/>
                </a:solidFill>
                <a:latin typeface="+mj-lt"/>
                <a:ea typeface="+mj-ea"/>
                <a:cs typeface="+mj-cs"/>
              </a:defRPr>
            </a:lvl1pPr>
          </a:lstStyle>
          <a:p>
            <a:endParaRPr lang="en-US" sz="3200">
              <a:solidFill>
                <a:schemeClr val="tx1"/>
              </a:solidFill>
            </a:endParaRPr>
          </a:p>
        </p:txBody>
      </p:sp>
      <p:sp>
        <p:nvSpPr>
          <p:cNvPr id="5" name="Content Placeholder 3">
            <a:extLst>
              <a:ext uri="{FF2B5EF4-FFF2-40B4-BE49-F238E27FC236}">
                <a16:creationId xmlns:a16="http://schemas.microsoft.com/office/drawing/2014/main" id="{CBF87F68-85AC-4FE0-90F3-516C1C82AD3F}"/>
              </a:ext>
            </a:extLst>
          </p:cNvPr>
          <p:cNvSpPr txBox="1">
            <a:spLocks/>
          </p:cNvSpPr>
          <p:nvPr/>
        </p:nvSpPr>
        <p:spPr>
          <a:xfrm>
            <a:off x="2555776" y="1268760"/>
            <a:ext cx="6228418" cy="359359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600"/>
              </a:spcBef>
              <a:buNone/>
            </a:pPr>
            <a:r>
              <a:rPr lang="en-US" sz="1800"/>
              <a:t>Abano Terme is the most important thermal center in Europe, it stands in a position at the foot of the </a:t>
            </a:r>
            <a:r>
              <a:rPr lang="en-US" sz="1800" err="1"/>
              <a:t>Euganean</a:t>
            </a:r>
            <a:r>
              <a:rPr lang="en-US" sz="1800"/>
              <a:t> Hills, a group of hills made up of around a hundred hills of different shapes and heights which occupy an area of 180 km</a:t>
            </a:r>
            <a:r>
              <a:rPr lang="en-US" sz="1800" baseline="30000"/>
              <a:t>2</a:t>
            </a:r>
            <a:r>
              <a:rPr lang="en-US" sz="1800"/>
              <a:t>. The city has more than 20,000 inhabitants and covers 21.41 km</a:t>
            </a:r>
            <a:r>
              <a:rPr lang="en-US" sz="1800" baseline="30000"/>
              <a:t>2</a:t>
            </a:r>
            <a:r>
              <a:rPr lang="en-US" sz="1800"/>
              <a:t>.</a:t>
            </a:r>
          </a:p>
          <a:p>
            <a:pPr lvl="1" algn="just"/>
            <a:endParaRPr lang="en-US" sz="700"/>
          </a:p>
        </p:txBody>
      </p:sp>
      <p:pic>
        <p:nvPicPr>
          <p:cNvPr id="7" name="Immagine 6" descr="Z:\Commesse\1 - PROGETTI EUROPEI\C4S - Compete4SECAP\testi\C4S Comuni ITA\Abano C4S\Testi\Procedure SGE di Sistema da integrare con EMAS\mappa abano.gif"/>
          <p:cNvPicPr/>
          <p:nvPr/>
        </p:nvPicPr>
        <p:blipFill>
          <a:blip r:embed="rId2">
            <a:extLst>
              <a:ext uri="{28A0092B-C50C-407E-A947-70E740481C1C}">
                <a14:useLocalDpi xmlns:a14="http://schemas.microsoft.com/office/drawing/2010/main" val="0"/>
              </a:ext>
            </a:extLst>
          </a:blip>
          <a:srcRect/>
          <a:stretch>
            <a:fillRect/>
          </a:stretch>
        </p:blipFill>
        <p:spPr bwMode="auto">
          <a:xfrm>
            <a:off x="194122" y="1268760"/>
            <a:ext cx="2361654" cy="2592288"/>
          </a:xfrm>
          <a:prstGeom prst="rect">
            <a:avLst/>
          </a:prstGeom>
          <a:noFill/>
          <a:ln>
            <a:noFill/>
          </a:ln>
        </p:spPr>
      </p:pic>
      <p:pic>
        <p:nvPicPr>
          <p:cNvPr id="13" name="Immagin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2990394"/>
            <a:ext cx="6156410" cy="2159990"/>
          </a:xfrm>
          <a:prstGeom prst="rect">
            <a:avLst/>
          </a:prstGeom>
        </p:spPr>
      </p:pic>
      <p:pic>
        <p:nvPicPr>
          <p:cNvPr id="3" name="Immagine 2"/>
          <p:cNvPicPr>
            <a:picLocks noChangeAspect="1"/>
          </p:cNvPicPr>
          <p:nvPr/>
        </p:nvPicPr>
        <p:blipFill>
          <a:blip r:embed="rId4"/>
          <a:stretch>
            <a:fillRect/>
          </a:stretch>
        </p:blipFill>
        <p:spPr>
          <a:xfrm>
            <a:off x="783585" y="3861048"/>
            <a:ext cx="1182727" cy="160948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20" y="192591"/>
            <a:ext cx="5839920" cy="778098"/>
          </a:xfrm>
        </p:spPr>
        <p:txBody>
          <a:bodyPr>
            <a:normAutofit fontScale="90000"/>
          </a:bodyPr>
          <a:lstStyle/>
          <a:p>
            <a:r>
              <a:rPr lang="en-IE"/>
              <a:t>The City path towards sustainability</a:t>
            </a:r>
          </a:p>
        </p:txBody>
      </p:sp>
      <p:sp>
        <p:nvSpPr>
          <p:cNvPr id="4" name="Title 1">
            <a:extLst>
              <a:ext uri="{FF2B5EF4-FFF2-40B4-BE49-F238E27FC236}">
                <a16:creationId xmlns:a16="http://schemas.microsoft.com/office/drawing/2014/main" id="{69BA78F5-8C20-48A3-AC00-99A6AF9A57B1}"/>
              </a:ext>
            </a:extLst>
          </p:cNvPr>
          <p:cNvSpPr txBox="1">
            <a:spLocks/>
          </p:cNvSpPr>
          <p:nvPr/>
        </p:nvSpPr>
        <p:spPr>
          <a:xfrm>
            <a:off x="539552" y="193200"/>
            <a:ext cx="3429000" cy="171907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400" kern="1200">
                <a:solidFill>
                  <a:srgbClr val="007D80"/>
                </a:solidFill>
                <a:latin typeface="+mj-lt"/>
                <a:ea typeface="+mj-ea"/>
                <a:cs typeface="+mj-cs"/>
              </a:defRPr>
            </a:lvl1pPr>
          </a:lstStyle>
          <a:p>
            <a:endParaRPr lang="en-US" sz="3200">
              <a:solidFill>
                <a:schemeClr val="tx1"/>
              </a:solidFill>
            </a:endParaRPr>
          </a:p>
        </p:txBody>
      </p:sp>
      <p:sp>
        <p:nvSpPr>
          <p:cNvPr id="5" name="Content Placeholder 3">
            <a:extLst>
              <a:ext uri="{FF2B5EF4-FFF2-40B4-BE49-F238E27FC236}">
                <a16:creationId xmlns:a16="http://schemas.microsoft.com/office/drawing/2014/main" id="{CBF87F68-85AC-4FE0-90F3-516C1C82AD3F}"/>
              </a:ext>
            </a:extLst>
          </p:cNvPr>
          <p:cNvSpPr txBox="1">
            <a:spLocks/>
          </p:cNvSpPr>
          <p:nvPr/>
        </p:nvSpPr>
        <p:spPr>
          <a:xfrm>
            <a:off x="251520" y="1340768"/>
            <a:ext cx="5328592" cy="359359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1800"/>
              <a:t>The Municipality has a long tradition of managing environmental aspects and sustainability policies.</a:t>
            </a:r>
            <a:endParaRPr lang="en-US" sz="700"/>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770" y="3041528"/>
            <a:ext cx="4190466" cy="1189723"/>
          </a:xfrm>
          <a:prstGeom prst="rect">
            <a:avLst/>
          </a:prstGeom>
        </p:spPr>
      </p:pic>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907403"/>
            <a:ext cx="2167241" cy="3687669"/>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5" y="1201809"/>
            <a:ext cx="2232248" cy="4552203"/>
          </a:xfrm>
          <a:prstGeom prst="rect">
            <a:avLst/>
          </a:prstGeom>
        </p:spPr>
      </p:pic>
    </p:spTree>
    <p:extLst>
      <p:ext uri="{BB962C8B-B14F-4D97-AF65-F5344CB8AC3E}">
        <p14:creationId xmlns:p14="http://schemas.microsoft.com/office/powerpoint/2010/main" val="438645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3200"/>
            <a:ext cx="5839920" cy="778098"/>
          </a:xfrm>
        </p:spPr>
        <p:txBody>
          <a:bodyPr>
            <a:normAutofit fontScale="90000"/>
          </a:bodyPr>
          <a:lstStyle/>
          <a:p>
            <a:r>
              <a:rPr lang="en-US"/>
              <a:t>Our environmental and energy certifications</a:t>
            </a:r>
            <a:endParaRPr lang="en-IE"/>
          </a:p>
        </p:txBody>
      </p:sp>
      <p:sp>
        <p:nvSpPr>
          <p:cNvPr id="4" name="Title 1">
            <a:extLst>
              <a:ext uri="{FF2B5EF4-FFF2-40B4-BE49-F238E27FC236}">
                <a16:creationId xmlns:a16="http://schemas.microsoft.com/office/drawing/2014/main" id="{69BA78F5-8C20-48A3-AC00-99A6AF9A57B1}"/>
              </a:ext>
            </a:extLst>
          </p:cNvPr>
          <p:cNvSpPr txBox="1">
            <a:spLocks/>
          </p:cNvSpPr>
          <p:nvPr/>
        </p:nvSpPr>
        <p:spPr>
          <a:xfrm>
            <a:off x="539552" y="193200"/>
            <a:ext cx="3429000" cy="171907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400" kern="1200">
                <a:solidFill>
                  <a:srgbClr val="007D80"/>
                </a:solidFill>
                <a:latin typeface="+mj-lt"/>
                <a:ea typeface="+mj-ea"/>
                <a:cs typeface="+mj-cs"/>
              </a:defRPr>
            </a:lvl1pPr>
          </a:lstStyle>
          <a:p>
            <a:endParaRPr lang="en-US" sz="3200">
              <a:solidFill>
                <a:schemeClr val="tx1"/>
              </a:solidFill>
            </a:endParaRPr>
          </a:p>
        </p:txBody>
      </p:sp>
      <p:pic>
        <p:nvPicPr>
          <p:cNvPr id="3" name="Immagine 2"/>
          <p:cNvPicPr>
            <a:picLocks noChangeAspect="1"/>
          </p:cNvPicPr>
          <p:nvPr/>
        </p:nvPicPr>
        <p:blipFill>
          <a:blip r:embed="rId2"/>
          <a:stretch>
            <a:fillRect/>
          </a:stretch>
        </p:blipFill>
        <p:spPr>
          <a:xfrm>
            <a:off x="3483363" y="1484784"/>
            <a:ext cx="2238029" cy="3466360"/>
          </a:xfrm>
          <a:prstGeom prst="rect">
            <a:avLst/>
          </a:prstGeom>
          <a:effectLst>
            <a:outerShdw blurRad="50800" dist="38100" dir="2700000" algn="tl" rotWithShape="0">
              <a:prstClr val="black">
                <a:alpha val="40000"/>
              </a:prstClr>
            </a:outerShdw>
          </a:effectLst>
        </p:spPr>
      </p:pic>
      <p:pic>
        <p:nvPicPr>
          <p:cNvPr id="6" name="Immagine 5"/>
          <p:cNvPicPr>
            <a:picLocks noChangeAspect="1"/>
          </p:cNvPicPr>
          <p:nvPr/>
        </p:nvPicPr>
        <p:blipFill>
          <a:blip r:embed="rId3"/>
          <a:stretch>
            <a:fillRect/>
          </a:stretch>
        </p:blipFill>
        <p:spPr>
          <a:xfrm>
            <a:off x="323528" y="1484784"/>
            <a:ext cx="2736304" cy="3452885"/>
          </a:xfrm>
          <a:prstGeom prst="rect">
            <a:avLst/>
          </a:prstGeom>
          <a:effectLst>
            <a:outerShdw blurRad="50800" dist="38100" dir="2700000" algn="tl" rotWithShape="0">
              <a:prstClr val="black">
                <a:alpha val="40000"/>
              </a:prstClr>
            </a:outerShdw>
          </a:effectLst>
        </p:spPr>
      </p:pic>
      <p:pic>
        <p:nvPicPr>
          <p:cNvPr id="7" name="Immagine 6"/>
          <p:cNvPicPr>
            <a:picLocks noChangeAspect="1"/>
          </p:cNvPicPr>
          <p:nvPr/>
        </p:nvPicPr>
        <p:blipFill>
          <a:blip r:embed="rId4"/>
          <a:stretch>
            <a:fillRect/>
          </a:stretch>
        </p:blipFill>
        <p:spPr>
          <a:xfrm>
            <a:off x="6138127" y="1484785"/>
            <a:ext cx="2372912" cy="35715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47913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93200"/>
            <a:ext cx="6352728" cy="778098"/>
          </a:xfrm>
        </p:spPr>
        <p:txBody>
          <a:bodyPr>
            <a:noAutofit/>
          </a:bodyPr>
          <a:lstStyle/>
          <a:p>
            <a:r>
              <a:rPr lang="en-US" sz="2800"/>
              <a:t>Internal organization for the implementation of the City’s Sustainability Policy</a:t>
            </a:r>
            <a:endParaRPr lang="en-IE" sz="2800"/>
          </a:p>
        </p:txBody>
      </p:sp>
      <p:sp>
        <p:nvSpPr>
          <p:cNvPr id="4" name="Title 1">
            <a:extLst>
              <a:ext uri="{FF2B5EF4-FFF2-40B4-BE49-F238E27FC236}">
                <a16:creationId xmlns:a16="http://schemas.microsoft.com/office/drawing/2014/main" id="{69BA78F5-8C20-48A3-AC00-99A6AF9A57B1}"/>
              </a:ext>
            </a:extLst>
          </p:cNvPr>
          <p:cNvSpPr txBox="1">
            <a:spLocks/>
          </p:cNvSpPr>
          <p:nvPr/>
        </p:nvSpPr>
        <p:spPr>
          <a:xfrm>
            <a:off x="539552" y="193200"/>
            <a:ext cx="3429000" cy="171907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400" kern="1200">
                <a:solidFill>
                  <a:srgbClr val="007D80"/>
                </a:solidFill>
                <a:latin typeface="+mj-lt"/>
                <a:ea typeface="+mj-ea"/>
                <a:cs typeface="+mj-cs"/>
              </a:defRPr>
            </a:lvl1pPr>
          </a:lstStyle>
          <a:p>
            <a:endParaRPr lang="en-US" sz="3200">
              <a:solidFill>
                <a:schemeClr val="tx1"/>
              </a:solidFill>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670" y="1196752"/>
            <a:ext cx="5952661" cy="4464496"/>
          </a:xfrm>
          <a:prstGeom prst="rect">
            <a:avLst/>
          </a:prstGeom>
        </p:spPr>
      </p:pic>
    </p:spTree>
    <p:extLst>
      <p:ext uri="{BB962C8B-B14F-4D97-AF65-F5344CB8AC3E}">
        <p14:creationId xmlns:p14="http://schemas.microsoft.com/office/powerpoint/2010/main" val="2171281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93200"/>
            <a:ext cx="6424736" cy="778098"/>
          </a:xfrm>
        </p:spPr>
        <p:txBody>
          <a:bodyPr>
            <a:noAutofit/>
          </a:bodyPr>
          <a:lstStyle/>
          <a:p>
            <a:r>
              <a:rPr lang="en-US" sz="3200"/>
              <a:t>Planning mitigation and adaptation to climate change</a:t>
            </a:r>
            <a:endParaRPr lang="en-IE" sz="3200"/>
          </a:p>
        </p:txBody>
      </p:sp>
      <p:sp>
        <p:nvSpPr>
          <p:cNvPr id="4" name="Title 1">
            <a:extLst>
              <a:ext uri="{FF2B5EF4-FFF2-40B4-BE49-F238E27FC236}">
                <a16:creationId xmlns:a16="http://schemas.microsoft.com/office/drawing/2014/main" id="{69BA78F5-8C20-48A3-AC00-99A6AF9A57B1}"/>
              </a:ext>
            </a:extLst>
          </p:cNvPr>
          <p:cNvSpPr txBox="1">
            <a:spLocks/>
          </p:cNvSpPr>
          <p:nvPr/>
        </p:nvSpPr>
        <p:spPr>
          <a:xfrm>
            <a:off x="539552" y="193200"/>
            <a:ext cx="3429000" cy="171907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400" kern="1200">
                <a:solidFill>
                  <a:srgbClr val="007D80"/>
                </a:solidFill>
                <a:latin typeface="+mj-lt"/>
                <a:ea typeface="+mj-ea"/>
                <a:cs typeface="+mj-cs"/>
              </a:defRPr>
            </a:lvl1pPr>
          </a:lstStyle>
          <a:p>
            <a:endParaRPr lang="en-US" sz="3200">
              <a:solidFill>
                <a:schemeClr val="tx1"/>
              </a:solidFill>
            </a:endParaRPr>
          </a:p>
        </p:txBody>
      </p:sp>
      <p:sp>
        <p:nvSpPr>
          <p:cNvPr id="5" name="Content Placeholder 3">
            <a:extLst>
              <a:ext uri="{FF2B5EF4-FFF2-40B4-BE49-F238E27FC236}">
                <a16:creationId xmlns:a16="http://schemas.microsoft.com/office/drawing/2014/main" id="{CBF87F68-85AC-4FE0-90F3-516C1C82AD3F}"/>
              </a:ext>
            </a:extLst>
          </p:cNvPr>
          <p:cNvSpPr txBox="1">
            <a:spLocks/>
          </p:cNvSpPr>
          <p:nvPr/>
        </p:nvSpPr>
        <p:spPr>
          <a:xfrm>
            <a:off x="179512" y="1268760"/>
            <a:ext cx="7704856" cy="359359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1800"/>
              <a:t>In order to reach mitigation and resilience targets, the City officially adopted a set of plans, regulations, standards and contracts:</a:t>
            </a:r>
          </a:p>
          <a:p>
            <a:pPr marL="0" indent="0">
              <a:spcBef>
                <a:spcPts val="600"/>
              </a:spcBef>
              <a:buNone/>
            </a:pPr>
            <a:r>
              <a:rPr lang="en-US" sz="1800"/>
              <a:t>• </a:t>
            </a:r>
            <a:r>
              <a:rPr lang="en-US" sz="1800" b="1"/>
              <a:t>Municipal</a:t>
            </a:r>
            <a:r>
              <a:rPr lang="en-US" sz="1800"/>
              <a:t> </a:t>
            </a:r>
            <a:r>
              <a:rPr lang="en-US" sz="1800" b="1"/>
              <a:t>Water Infrastructure Plan </a:t>
            </a:r>
            <a:endParaRPr lang="en-US" sz="1800"/>
          </a:p>
          <a:p>
            <a:pPr marL="0" indent="0">
              <a:spcBef>
                <a:spcPts val="600"/>
              </a:spcBef>
              <a:buNone/>
            </a:pPr>
            <a:r>
              <a:rPr lang="en-US" sz="1800"/>
              <a:t>• </a:t>
            </a:r>
            <a:r>
              <a:rPr lang="en-US" sz="1800" b="1"/>
              <a:t>Municipal Green Plan – </a:t>
            </a:r>
            <a:r>
              <a:rPr lang="en-US" sz="1800" b="1" err="1"/>
              <a:t>Abano</a:t>
            </a:r>
            <a:r>
              <a:rPr lang="en-US" sz="1800" b="1"/>
              <a:t> Green City</a:t>
            </a:r>
          </a:p>
          <a:p>
            <a:pPr marL="0" indent="0">
              <a:spcBef>
                <a:spcPts val="600"/>
              </a:spcBef>
              <a:buNone/>
            </a:pPr>
            <a:r>
              <a:rPr lang="en-US" sz="1800"/>
              <a:t>• </a:t>
            </a:r>
            <a:r>
              <a:rPr lang="en-US" sz="1800" b="1"/>
              <a:t>Municipal</a:t>
            </a:r>
            <a:r>
              <a:rPr lang="en-US" sz="1800"/>
              <a:t> </a:t>
            </a:r>
            <a:r>
              <a:rPr lang="en-US" sz="1800" b="1"/>
              <a:t>Strategic Urban Plan (P.A.T.)</a:t>
            </a:r>
          </a:p>
          <a:p>
            <a:pPr marL="0" indent="0">
              <a:spcBef>
                <a:spcPts val="600"/>
              </a:spcBef>
              <a:buNone/>
            </a:pPr>
            <a:r>
              <a:rPr lang="en-US" sz="1800"/>
              <a:t>• </a:t>
            </a:r>
            <a:r>
              <a:rPr lang="en-US" sz="1800" b="1"/>
              <a:t>Building Regulations R.I.E. </a:t>
            </a:r>
          </a:p>
          <a:p>
            <a:pPr marL="0" indent="0">
              <a:spcBef>
                <a:spcPts val="600"/>
              </a:spcBef>
              <a:buNone/>
            </a:pPr>
            <a:r>
              <a:rPr lang="en-US" sz="1800"/>
              <a:t>• </a:t>
            </a:r>
            <a:r>
              <a:rPr lang="en-US" sz="1800" b="1"/>
              <a:t>Civil Protection Plan </a:t>
            </a:r>
          </a:p>
          <a:p>
            <a:pPr marL="0" indent="0">
              <a:spcBef>
                <a:spcPts val="600"/>
              </a:spcBef>
              <a:buNone/>
            </a:pPr>
            <a:r>
              <a:rPr lang="en-US" sz="1800"/>
              <a:t>• </a:t>
            </a:r>
            <a:r>
              <a:rPr lang="en-US" sz="1800" b="1"/>
              <a:t>Sustainable Mobility Metropolitan Plan</a:t>
            </a:r>
          </a:p>
          <a:p>
            <a:pPr marL="0" indent="0">
              <a:spcBef>
                <a:spcPts val="600"/>
              </a:spcBef>
              <a:buNone/>
            </a:pPr>
            <a:r>
              <a:rPr lang="en-US" sz="1800"/>
              <a:t>• </a:t>
            </a:r>
            <a:r>
              <a:rPr lang="en-US" sz="1800" b="1"/>
              <a:t>Metropolitan Bike Plan</a:t>
            </a:r>
          </a:p>
          <a:p>
            <a:pPr marL="0" indent="0">
              <a:spcBef>
                <a:spcPts val="600"/>
              </a:spcBef>
              <a:buNone/>
            </a:pPr>
            <a:r>
              <a:rPr lang="en-US" sz="1800"/>
              <a:t>• </a:t>
            </a:r>
            <a:r>
              <a:rPr lang="en-US" sz="1800" b="1"/>
              <a:t>EMAS + ISO 14001 </a:t>
            </a:r>
          </a:p>
          <a:p>
            <a:pPr marL="0" indent="0">
              <a:spcBef>
                <a:spcPts val="600"/>
              </a:spcBef>
              <a:buNone/>
            </a:pPr>
            <a:r>
              <a:rPr lang="en-US" sz="1800"/>
              <a:t>• </a:t>
            </a:r>
            <a:r>
              <a:rPr lang="en-US" sz="1800" b="1"/>
              <a:t>Energy Management System ISO 50001 (includes ALL LA’s assets)</a:t>
            </a:r>
          </a:p>
          <a:p>
            <a:pPr marL="0" indent="0">
              <a:spcBef>
                <a:spcPts val="600"/>
              </a:spcBef>
              <a:buNone/>
            </a:pPr>
            <a:r>
              <a:rPr lang="en-US" sz="1800"/>
              <a:t>• </a:t>
            </a:r>
            <a:r>
              <a:rPr lang="en-US" sz="1800" b="1"/>
              <a:t>Public Lighting Plan + ESCO contract</a:t>
            </a:r>
          </a:p>
          <a:p>
            <a:pPr marL="0" indent="0">
              <a:spcBef>
                <a:spcPts val="600"/>
              </a:spcBef>
              <a:buNone/>
            </a:pPr>
            <a:r>
              <a:rPr lang="en-US" sz="1800"/>
              <a:t>• </a:t>
            </a:r>
            <a:r>
              <a:rPr lang="en-US" sz="1800" b="1"/>
              <a:t>14 Energy Diagnosis UNI 16247 on Municipal Buildings and facilities</a:t>
            </a:r>
          </a:p>
          <a:p>
            <a:pPr marL="0" indent="0">
              <a:spcBef>
                <a:spcPts val="600"/>
              </a:spcBef>
              <a:buNone/>
            </a:pPr>
            <a:r>
              <a:rPr lang="en-US" sz="1800"/>
              <a:t>• </a:t>
            </a:r>
            <a:r>
              <a:rPr lang="en-US" sz="1800" b="1"/>
              <a:t>Project Financing contract on Municipal Buildings and facilities</a:t>
            </a:r>
          </a:p>
          <a:p>
            <a:pPr marL="0" indent="0">
              <a:spcBef>
                <a:spcPts val="600"/>
              </a:spcBef>
              <a:buNone/>
            </a:pPr>
            <a:endParaRPr lang="en-US" sz="1800" b="1"/>
          </a:p>
          <a:p>
            <a:pPr marL="0" indent="0">
              <a:spcBef>
                <a:spcPts val="600"/>
              </a:spcBef>
              <a:buNone/>
            </a:pPr>
            <a:endParaRPr lang="en-US" sz="1800" b="1"/>
          </a:p>
          <a:p>
            <a:pPr>
              <a:spcBef>
                <a:spcPts val="600"/>
              </a:spcBef>
            </a:pPr>
            <a:endParaRPr lang="en-US" sz="1800" b="1"/>
          </a:p>
        </p:txBody>
      </p:sp>
    </p:spTree>
    <p:extLst>
      <p:ext uri="{BB962C8B-B14F-4D97-AF65-F5344CB8AC3E}">
        <p14:creationId xmlns:p14="http://schemas.microsoft.com/office/powerpoint/2010/main" val="4005313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3200"/>
            <a:ext cx="6424736" cy="778098"/>
          </a:xfrm>
        </p:spPr>
        <p:txBody>
          <a:bodyPr>
            <a:noAutofit/>
          </a:bodyPr>
          <a:lstStyle/>
          <a:p>
            <a:r>
              <a:rPr lang="en-US" sz="3200"/>
              <a:t>Planning mitigation and adaptation to climate change</a:t>
            </a:r>
            <a:endParaRPr lang="en-IE" sz="3200"/>
          </a:p>
        </p:txBody>
      </p:sp>
      <p:sp>
        <p:nvSpPr>
          <p:cNvPr id="4" name="Title 1">
            <a:extLst>
              <a:ext uri="{FF2B5EF4-FFF2-40B4-BE49-F238E27FC236}">
                <a16:creationId xmlns:a16="http://schemas.microsoft.com/office/drawing/2014/main" id="{69BA78F5-8C20-48A3-AC00-99A6AF9A57B1}"/>
              </a:ext>
            </a:extLst>
          </p:cNvPr>
          <p:cNvSpPr txBox="1">
            <a:spLocks/>
          </p:cNvSpPr>
          <p:nvPr/>
        </p:nvSpPr>
        <p:spPr>
          <a:xfrm>
            <a:off x="539552" y="193200"/>
            <a:ext cx="3429000" cy="171907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400" kern="1200">
                <a:solidFill>
                  <a:srgbClr val="007D80"/>
                </a:solidFill>
                <a:latin typeface="+mj-lt"/>
                <a:ea typeface="+mj-ea"/>
                <a:cs typeface="+mj-cs"/>
              </a:defRPr>
            </a:lvl1pPr>
          </a:lstStyle>
          <a:p>
            <a:endParaRPr lang="en-US" sz="3200">
              <a:solidFill>
                <a:schemeClr val="tx1"/>
              </a:solidFill>
            </a:endParaRPr>
          </a:p>
        </p:txBody>
      </p:sp>
      <p:sp>
        <p:nvSpPr>
          <p:cNvPr id="5" name="Content Placeholder 3">
            <a:extLst>
              <a:ext uri="{FF2B5EF4-FFF2-40B4-BE49-F238E27FC236}">
                <a16:creationId xmlns:a16="http://schemas.microsoft.com/office/drawing/2014/main" id="{CBF87F68-85AC-4FE0-90F3-516C1C82AD3F}"/>
              </a:ext>
            </a:extLst>
          </p:cNvPr>
          <p:cNvSpPr txBox="1">
            <a:spLocks/>
          </p:cNvSpPr>
          <p:nvPr/>
        </p:nvSpPr>
        <p:spPr>
          <a:xfrm>
            <a:off x="179512" y="1196752"/>
            <a:ext cx="7704856" cy="359359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1400"/>
              <a:t>In particular:</a:t>
            </a:r>
          </a:p>
          <a:p>
            <a:pPr marL="0" indent="0">
              <a:spcBef>
                <a:spcPts val="600"/>
              </a:spcBef>
              <a:buNone/>
            </a:pPr>
            <a:r>
              <a:rPr lang="en-US" sz="1400"/>
              <a:t>• </a:t>
            </a:r>
            <a:r>
              <a:rPr lang="en-US" sz="1400" b="1"/>
              <a:t>Municipal</a:t>
            </a:r>
            <a:r>
              <a:rPr lang="en-US" sz="1400"/>
              <a:t> </a:t>
            </a:r>
            <a:r>
              <a:rPr lang="en-US" sz="1400" b="1"/>
              <a:t>Water Infrastructure Plan </a:t>
            </a:r>
          </a:p>
          <a:p>
            <a:pPr marL="0" indent="0">
              <a:spcBef>
                <a:spcPts val="600"/>
              </a:spcBef>
              <a:buNone/>
            </a:pPr>
            <a:r>
              <a:rPr lang="en-US" sz="1400"/>
              <a:t>Frames the hydraulic situation of the area by identifying the critical hydraulics and the related design solutions with the aim of reducing and mitigating the hydraulic risk.</a:t>
            </a:r>
          </a:p>
          <a:p>
            <a:pPr marL="0" indent="0">
              <a:spcBef>
                <a:spcPts val="600"/>
              </a:spcBef>
              <a:buNone/>
            </a:pPr>
            <a:endParaRPr lang="en-US" sz="1400" b="1"/>
          </a:p>
          <a:p>
            <a:pPr marL="0" indent="0">
              <a:spcBef>
                <a:spcPts val="600"/>
              </a:spcBef>
              <a:buNone/>
            </a:pPr>
            <a:r>
              <a:rPr lang="en-US" sz="1400" b="1"/>
              <a:t>Over 1,5 </a:t>
            </a:r>
            <a:r>
              <a:rPr lang="en-US" sz="1400" b="1" err="1"/>
              <a:t>mln</a:t>
            </a:r>
            <a:r>
              <a:rPr lang="en-US" sz="1400" b="1"/>
              <a:t> of € of investments to secure the LA’s territory to flooding events</a:t>
            </a:r>
          </a:p>
          <a:p>
            <a:pPr marL="0" indent="0">
              <a:spcBef>
                <a:spcPts val="600"/>
              </a:spcBef>
              <a:buNone/>
            </a:pPr>
            <a:endParaRPr lang="en-US" sz="1400"/>
          </a:p>
          <a:p>
            <a:pPr marL="0" indent="0">
              <a:spcBef>
                <a:spcPts val="600"/>
              </a:spcBef>
              <a:buNone/>
            </a:pPr>
            <a:endParaRPr lang="en-US" sz="500"/>
          </a:p>
        </p:txBody>
      </p:sp>
      <p:pic>
        <p:nvPicPr>
          <p:cNvPr id="3074" name="Immagine 2" descr="Immagine che contiene mappa&#10;&#10;Descrizione generata automaticamen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55" y="3517023"/>
            <a:ext cx="2880319" cy="204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Immagine 124" descr="Immagine che contiene mappa&#10;&#10;Descrizione generata automaticamen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0906" y="3517023"/>
            <a:ext cx="2887576" cy="204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Immagine che contiene mappa&#10;&#10;Descrizione generata automaticamen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8482" y="3519661"/>
            <a:ext cx="2891883" cy="2042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9372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3200"/>
            <a:ext cx="6424736" cy="778098"/>
          </a:xfrm>
        </p:spPr>
        <p:txBody>
          <a:bodyPr>
            <a:noAutofit/>
          </a:bodyPr>
          <a:lstStyle/>
          <a:p>
            <a:r>
              <a:rPr lang="en-US" sz="3200"/>
              <a:t>Planning mitigation and adaptation to climate change</a:t>
            </a:r>
            <a:endParaRPr lang="en-IE" sz="3200"/>
          </a:p>
        </p:txBody>
      </p:sp>
      <p:sp>
        <p:nvSpPr>
          <p:cNvPr id="4" name="Title 1">
            <a:extLst>
              <a:ext uri="{FF2B5EF4-FFF2-40B4-BE49-F238E27FC236}">
                <a16:creationId xmlns:a16="http://schemas.microsoft.com/office/drawing/2014/main" id="{69BA78F5-8C20-48A3-AC00-99A6AF9A57B1}"/>
              </a:ext>
            </a:extLst>
          </p:cNvPr>
          <p:cNvSpPr txBox="1">
            <a:spLocks/>
          </p:cNvSpPr>
          <p:nvPr/>
        </p:nvSpPr>
        <p:spPr>
          <a:xfrm>
            <a:off x="539552" y="193200"/>
            <a:ext cx="3429000" cy="171907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400" kern="1200">
                <a:solidFill>
                  <a:srgbClr val="007D80"/>
                </a:solidFill>
                <a:latin typeface="+mj-lt"/>
                <a:ea typeface="+mj-ea"/>
                <a:cs typeface="+mj-cs"/>
              </a:defRPr>
            </a:lvl1pPr>
          </a:lstStyle>
          <a:p>
            <a:endParaRPr lang="en-US" sz="3200">
              <a:solidFill>
                <a:schemeClr val="tx1"/>
              </a:solidFill>
            </a:endParaRPr>
          </a:p>
        </p:txBody>
      </p:sp>
      <p:sp>
        <p:nvSpPr>
          <p:cNvPr id="5" name="Content Placeholder 3">
            <a:extLst>
              <a:ext uri="{FF2B5EF4-FFF2-40B4-BE49-F238E27FC236}">
                <a16:creationId xmlns:a16="http://schemas.microsoft.com/office/drawing/2014/main" id="{CBF87F68-85AC-4FE0-90F3-516C1C82AD3F}"/>
              </a:ext>
            </a:extLst>
          </p:cNvPr>
          <p:cNvSpPr txBox="1">
            <a:spLocks/>
          </p:cNvSpPr>
          <p:nvPr/>
        </p:nvSpPr>
        <p:spPr>
          <a:xfrm>
            <a:off x="179512" y="1124744"/>
            <a:ext cx="8496944" cy="359359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1400"/>
              <a:t>In particular:</a:t>
            </a:r>
          </a:p>
          <a:p>
            <a:pPr marL="0" indent="0">
              <a:spcBef>
                <a:spcPts val="600"/>
              </a:spcBef>
              <a:buNone/>
            </a:pPr>
            <a:r>
              <a:rPr lang="en-US" sz="1400"/>
              <a:t>• </a:t>
            </a:r>
            <a:r>
              <a:rPr lang="en-US" sz="1400" b="1"/>
              <a:t>Municipal Green Infrastructure Plan </a:t>
            </a:r>
          </a:p>
          <a:p>
            <a:pPr marL="0" indent="0">
              <a:spcBef>
                <a:spcPts val="600"/>
              </a:spcBef>
              <a:buNone/>
            </a:pPr>
            <a:r>
              <a:rPr lang="en-US" sz="1400"/>
              <a:t>represents a strategic resource for directing local development policies towards sustainability, quality, resilience, health care and widespread well-being, creation of ecological networks and protection of biodiversity</a:t>
            </a:r>
            <a:endParaRPr lang="en-US" sz="500"/>
          </a:p>
          <a:p>
            <a:pPr marL="0" indent="0">
              <a:spcBef>
                <a:spcPts val="600"/>
              </a:spcBef>
              <a:buNone/>
            </a:pPr>
            <a:r>
              <a:rPr lang="en-US" sz="1100" b="1"/>
              <a:t>• Avenues and roads with trees in the project: 21.3 km (2,436 new trees)</a:t>
            </a:r>
          </a:p>
          <a:p>
            <a:pPr marL="0" indent="0">
              <a:spcBef>
                <a:spcPts val="600"/>
              </a:spcBef>
              <a:buNone/>
            </a:pPr>
            <a:r>
              <a:rPr lang="en-US" sz="1100" b="1"/>
              <a:t>• Project urban parks: 19 ha</a:t>
            </a:r>
          </a:p>
          <a:p>
            <a:pPr marL="0" indent="0">
              <a:spcBef>
                <a:spcPts val="600"/>
              </a:spcBef>
              <a:buNone/>
            </a:pPr>
            <a:r>
              <a:rPr lang="en-US" sz="1100" b="1"/>
              <a:t>• Project equipped green areas: 2.9 ha</a:t>
            </a:r>
          </a:p>
          <a:p>
            <a:pPr marL="0" indent="0">
              <a:spcBef>
                <a:spcPts val="600"/>
              </a:spcBef>
              <a:buNone/>
            </a:pPr>
            <a:r>
              <a:rPr lang="en-US" sz="1100" b="1"/>
              <a:t>• Project urban forestation: 8.4 ha</a:t>
            </a:r>
          </a:p>
          <a:p>
            <a:pPr marL="0" indent="0">
              <a:spcBef>
                <a:spcPts val="600"/>
              </a:spcBef>
              <a:buNone/>
            </a:pPr>
            <a:r>
              <a:rPr lang="en-US" sz="1100" b="1"/>
              <a:t>• Project sports areas: 2.1 ha</a:t>
            </a:r>
          </a:p>
          <a:p>
            <a:pPr marL="0" indent="0">
              <a:spcBef>
                <a:spcPts val="600"/>
              </a:spcBef>
              <a:buNone/>
            </a:pPr>
            <a:r>
              <a:rPr lang="en-US" sz="1100" b="1"/>
              <a:t>+ 42% of green areas at urban level by 2030</a:t>
            </a:r>
          </a:p>
        </p:txBody>
      </p:sp>
      <p:pic>
        <p:nvPicPr>
          <p:cNvPr id="4098" name="Immagine 52" descr="Immagine che contiene mappa&#10;&#10;Descrizione generata automaticamen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7" y="3517032"/>
            <a:ext cx="3024336" cy="214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Immagine 55" descr="Immagine che contiene mappa&#10;&#10;Descrizione generata automaticamen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3" y="3502224"/>
            <a:ext cx="3024336" cy="214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Immagine 56" descr="Immagine che contiene mappa&#10;&#10;Descrizione generata automaticamen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9" y="3502224"/>
            <a:ext cx="3026357" cy="214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7066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3200"/>
            <a:ext cx="6424736" cy="778098"/>
          </a:xfrm>
        </p:spPr>
        <p:txBody>
          <a:bodyPr>
            <a:noAutofit/>
          </a:bodyPr>
          <a:lstStyle/>
          <a:p>
            <a:r>
              <a:rPr lang="en-US" sz="3200"/>
              <a:t>Planning mitigation and adaptation to climate change</a:t>
            </a:r>
            <a:endParaRPr lang="en-IE" sz="3200"/>
          </a:p>
        </p:txBody>
      </p:sp>
      <p:sp>
        <p:nvSpPr>
          <p:cNvPr id="4" name="Title 1">
            <a:extLst>
              <a:ext uri="{FF2B5EF4-FFF2-40B4-BE49-F238E27FC236}">
                <a16:creationId xmlns:a16="http://schemas.microsoft.com/office/drawing/2014/main" id="{69BA78F5-8C20-48A3-AC00-99A6AF9A57B1}"/>
              </a:ext>
            </a:extLst>
          </p:cNvPr>
          <p:cNvSpPr txBox="1">
            <a:spLocks/>
          </p:cNvSpPr>
          <p:nvPr/>
        </p:nvSpPr>
        <p:spPr>
          <a:xfrm>
            <a:off x="539552" y="193200"/>
            <a:ext cx="3429000" cy="171907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400" kern="1200">
                <a:solidFill>
                  <a:srgbClr val="007D80"/>
                </a:solidFill>
                <a:latin typeface="+mj-lt"/>
                <a:ea typeface="+mj-ea"/>
                <a:cs typeface="+mj-cs"/>
              </a:defRPr>
            </a:lvl1pPr>
          </a:lstStyle>
          <a:p>
            <a:endParaRPr lang="en-US" sz="3200">
              <a:solidFill>
                <a:schemeClr val="tx1"/>
              </a:solidFill>
            </a:endParaRPr>
          </a:p>
        </p:txBody>
      </p:sp>
      <p:sp>
        <p:nvSpPr>
          <p:cNvPr id="5" name="Content Placeholder 3">
            <a:extLst>
              <a:ext uri="{FF2B5EF4-FFF2-40B4-BE49-F238E27FC236}">
                <a16:creationId xmlns:a16="http://schemas.microsoft.com/office/drawing/2014/main" id="{CBF87F68-85AC-4FE0-90F3-516C1C82AD3F}"/>
              </a:ext>
            </a:extLst>
          </p:cNvPr>
          <p:cNvSpPr txBox="1">
            <a:spLocks/>
          </p:cNvSpPr>
          <p:nvPr/>
        </p:nvSpPr>
        <p:spPr>
          <a:xfrm>
            <a:off x="179512" y="1196752"/>
            <a:ext cx="7704856" cy="359359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1400"/>
              <a:t>In particular:</a:t>
            </a:r>
          </a:p>
          <a:p>
            <a:pPr marL="0" indent="0">
              <a:spcBef>
                <a:spcPts val="600"/>
              </a:spcBef>
              <a:buNone/>
            </a:pPr>
            <a:r>
              <a:rPr lang="en-US" sz="1400"/>
              <a:t>• </a:t>
            </a:r>
            <a:r>
              <a:rPr lang="en-US" sz="1400" b="1"/>
              <a:t>Civil Protection Plan </a:t>
            </a:r>
          </a:p>
          <a:p>
            <a:pPr marL="0" indent="0">
              <a:spcBef>
                <a:spcPts val="600"/>
              </a:spcBef>
              <a:buNone/>
            </a:pPr>
            <a:r>
              <a:rPr lang="en-US" sz="1400"/>
              <a:t>Defines the framework of the risks which, taking into account the elements identified, may occur in the municipal area, with particular regard to those which are more likely to occur.</a:t>
            </a:r>
          </a:p>
          <a:p>
            <a:pPr marL="0" indent="0">
              <a:spcBef>
                <a:spcPts val="600"/>
              </a:spcBef>
              <a:buNone/>
            </a:pPr>
            <a:endParaRPr lang="en-US" sz="1400" b="1"/>
          </a:p>
          <a:p>
            <a:pPr marL="0" indent="0">
              <a:spcBef>
                <a:spcPts val="600"/>
              </a:spcBef>
              <a:buNone/>
            </a:pPr>
            <a:r>
              <a:rPr lang="en-US" sz="1400" b="1"/>
              <a:t>The main purpose of the Plan is not only the prevention of possible risks but also their identification, timely assistance to the population and precise information to be communicated to the subjects who must act in case of heavy events.</a:t>
            </a:r>
          </a:p>
          <a:p>
            <a:pPr marL="0" indent="0">
              <a:spcBef>
                <a:spcPts val="600"/>
              </a:spcBef>
              <a:buNone/>
            </a:pPr>
            <a:endParaRPr lang="en-US" sz="500"/>
          </a:p>
        </p:txBody>
      </p:sp>
      <p:pic>
        <p:nvPicPr>
          <p:cNvPr id="5122" name="Immagine 138" descr="Immagine che contiene mappa&#10;&#10;Descrizione generata automaticamen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271" y="3356992"/>
            <a:ext cx="2915816" cy="20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magine 137" descr="Immagine che contiene mappa&#10;&#10;Descrizione generata automaticamen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2087" y="3351895"/>
            <a:ext cx="2923801" cy="207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magine 139" descr="Immagine che contiene mappa&#10;&#10;Descrizione generata automaticamen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3403322"/>
            <a:ext cx="2850530" cy="2021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2897570"/>
      </p:ext>
    </p:extLst>
  </p:cSld>
  <p:clrMapOvr>
    <a:masterClrMapping/>
  </p:clrMapOvr>
</p:sld>
</file>

<file path=ppt/theme/theme1.xml><?xml version="1.0" encoding="utf-8"?>
<a:theme xmlns:a="http://schemas.openxmlformats.org/drawingml/2006/main" name="Larissa-Design">
  <a:themeElements>
    <a:clrScheme name="C4S">
      <a:dk1>
        <a:srgbClr val="333333"/>
      </a:dk1>
      <a:lt1>
        <a:sysClr val="window" lastClr="FFFFFF"/>
      </a:lt1>
      <a:dk2>
        <a:srgbClr val="1A7E99"/>
      </a:dk2>
      <a:lt2>
        <a:srgbClr val="E9EBE6"/>
      </a:lt2>
      <a:accent1>
        <a:srgbClr val="1A7E99"/>
      </a:accent1>
      <a:accent2>
        <a:srgbClr val="EC5C52"/>
      </a:accent2>
      <a:accent3>
        <a:srgbClr val="A1C638"/>
      </a:accent3>
      <a:accent4>
        <a:srgbClr val="8064A2"/>
      </a:accent4>
      <a:accent5>
        <a:srgbClr val="63B8D2"/>
      </a:accent5>
      <a:accent6>
        <a:srgbClr val="F79646"/>
      </a:accent6>
      <a:hlink>
        <a:srgbClr val="9BBB59"/>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13</Slides>
  <Notes>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Larissa-Design</vt:lpstr>
      <vt:lpstr>PowerPoint Presentation</vt:lpstr>
      <vt:lpstr>City of Abano Terme</vt:lpstr>
      <vt:lpstr>The City path towards sustainability</vt:lpstr>
      <vt:lpstr>Our environmental and energy certifications</vt:lpstr>
      <vt:lpstr>Internal organization for the implementation of the City’s Sustainability Policy</vt:lpstr>
      <vt:lpstr>Planning mitigation and adaptation to climate change</vt:lpstr>
      <vt:lpstr>Planning mitigation and adaptation to climate change</vt:lpstr>
      <vt:lpstr>Planning mitigation and adaptation to climate change</vt:lpstr>
      <vt:lpstr>Planning mitigation and adaptation to climate change</vt:lpstr>
      <vt:lpstr>SECAP Missions and targets</vt:lpstr>
      <vt:lpstr>SECAP targets and actions</vt:lpstr>
      <vt:lpstr>SECAP Actions selected for the implementation in OYS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Kelly Cotel</dc:creator>
  <cp:revision>1</cp:revision>
  <dcterms:created xsi:type="dcterms:W3CDTF">2018-03-16T14:42:03Z</dcterms:created>
  <dcterms:modified xsi:type="dcterms:W3CDTF">2024-02-15T14:52:21Z</dcterms:modified>
</cp:coreProperties>
</file>